
<file path=[Content_Types].xml><?xml version="1.0" encoding="utf-8"?>
<Types xmlns="http://schemas.openxmlformats.org/package/2006/content-types">
  <Default Extension="jpeg" ContentType="image/jpeg"/>
  <Default Extension="jpg" ContentType="image/jp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792" r:id="rId2"/>
    <p:sldId id="258" r:id="rId3"/>
    <p:sldId id="794" r:id="rId4"/>
    <p:sldId id="804" r:id="rId5"/>
    <p:sldId id="262" r:id="rId6"/>
    <p:sldId id="263" r:id="rId7"/>
    <p:sldId id="264" r:id="rId8"/>
    <p:sldId id="265" r:id="rId9"/>
    <p:sldId id="266" r:id="rId10"/>
    <p:sldId id="267" r:id="rId11"/>
    <p:sldId id="268" r:id="rId12"/>
    <p:sldId id="269" r:id="rId13"/>
    <p:sldId id="270"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806" r:id="rId37"/>
    <p:sldId id="805" r:id="rId38"/>
    <p:sldId id="807" r:id="rId39"/>
    <p:sldId id="301" r:id="rId40"/>
    <p:sldId id="795" r:id="rId41"/>
    <p:sldId id="796" r:id="rId42"/>
    <p:sldId id="797" r:id="rId43"/>
    <p:sldId id="798" r:id="rId44"/>
    <p:sldId id="810" r:id="rId45"/>
    <p:sldId id="800" r:id="rId46"/>
    <p:sldId id="801" r:id="rId47"/>
    <p:sldId id="802" r:id="rId48"/>
    <p:sldId id="803" r:id="rId49"/>
    <p:sldId id="799" r:id="rId50"/>
  </p:sldIdLst>
  <p:sldSz cx="12204700" cy="6858000"/>
  <p:notesSz cx="122047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21" d="100"/>
          <a:sy n="121" d="100"/>
        </p:scale>
        <p:origin x="744"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lesinger, Sebastian" userId="d814e6c9-e9fb-4b77-84f7-ccd8aa3529bb" providerId="ADAL" clId="{307235B0-1B0B-DF4C-96BA-E3D632F7A7AB}"/>
    <pc:docChg chg="modSld">
      <pc:chgData name="Schlesinger, Sebastian" userId="d814e6c9-e9fb-4b77-84f7-ccd8aa3529bb" providerId="ADAL" clId="{307235B0-1B0B-DF4C-96BA-E3D632F7A7AB}" dt="2023-10-31T13:03:52.462" v="3" actId="1076"/>
      <pc:docMkLst>
        <pc:docMk/>
      </pc:docMkLst>
      <pc:sldChg chg="modSp mod">
        <pc:chgData name="Schlesinger, Sebastian" userId="d814e6c9-e9fb-4b77-84f7-ccd8aa3529bb" providerId="ADAL" clId="{307235B0-1B0B-DF4C-96BA-E3D632F7A7AB}" dt="2023-10-31T13:03:52.462" v="3" actId="1076"/>
        <pc:sldMkLst>
          <pc:docMk/>
          <pc:sldMk cId="2378392905" sldId="804"/>
        </pc:sldMkLst>
        <pc:spChg chg="mod">
          <ac:chgData name="Schlesinger, Sebastian" userId="d814e6c9-e9fb-4b77-84f7-ccd8aa3529bb" providerId="ADAL" clId="{307235B0-1B0B-DF4C-96BA-E3D632F7A7AB}" dt="2023-10-03T12:46:32.064" v="2" actId="20577"/>
          <ac:spMkLst>
            <pc:docMk/>
            <pc:sldMk cId="2378392905" sldId="804"/>
            <ac:spMk id="2" creationId="{88535C14-CD05-B97B-48CA-BDA11970340C}"/>
          </ac:spMkLst>
        </pc:spChg>
        <pc:picChg chg="mod">
          <ac:chgData name="Schlesinger, Sebastian" userId="d814e6c9-e9fb-4b77-84f7-ccd8aa3529bb" providerId="ADAL" clId="{307235B0-1B0B-DF4C-96BA-E3D632F7A7AB}" dt="2023-10-31T13:03:52.462" v="3" actId="1076"/>
          <ac:picMkLst>
            <pc:docMk/>
            <pc:sldMk cId="2378392905" sldId="804"/>
            <ac:picMk id="19" creationId="{0467F0D4-1E24-A25D-452B-A02F5EAE6BAD}"/>
          </ac:picMkLst>
        </pc:picChg>
      </pc:sldChg>
    </pc:docChg>
  </pc:docChgLst>
  <pc:docChgLst>
    <pc:chgData name="Schlesinger, Sebastian" userId="d814e6c9-e9fb-4b77-84f7-ccd8aa3529bb" providerId="ADAL" clId="{E55D86B4-EB79-441B-B3F5-C68E0687F1C3}"/>
    <pc:docChg chg="custSel addSld delSld modSld sldOrd">
      <pc:chgData name="Schlesinger, Sebastian" userId="d814e6c9-e9fb-4b77-84f7-ccd8aa3529bb" providerId="ADAL" clId="{E55D86B4-EB79-441B-B3F5-C68E0687F1C3}" dt="2023-02-01T18:57:22.933" v="2309" actId="404"/>
      <pc:docMkLst>
        <pc:docMk/>
      </pc:docMkLst>
      <pc:sldChg chg="del">
        <pc:chgData name="Schlesinger, Sebastian" userId="d814e6c9-e9fb-4b77-84f7-ccd8aa3529bb" providerId="ADAL" clId="{E55D86B4-EB79-441B-B3F5-C68E0687F1C3}" dt="2023-01-31T17:06:13.109" v="2260" actId="47"/>
        <pc:sldMkLst>
          <pc:docMk/>
          <pc:sldMk cId="0" sldId="259"/>
        </pc:sldMkLst>
      </pc:sldChg>
      <pc:sldChg chg="del">
        <pc:chgData name="Schlesinger, Sebastian" userId="d814e6c9-e9fb-4b77-84f7-ccd8aa3529bb" providerId="ADAL" clId="{E55D86B4-EB79-441B-B3F5-C68E0687F1C3}" dt="2023-01-31T17:06:10.231" v="2258" actId="47"/>
        <pc:sldMkLst>
          <pc:docMk/>
          <pc:sldMk cId="0" sldId="260"/>
        </pc:sldMkLst>
      </pc:sldChg>
      <pc:sldChg chg="del">
        <pc:chgData name="Schlesinger, Sebastian" userId="d814e6c9-e9fb-4b77-84f7-ccd8aa3529bb" providerId="ADAL" clId="{E55D86B4-EB79-441B-B3F5-C68E0687F1C3}" dt="2023-01-31T17:06:11.304" v="2259" actId="47"/>
        <pc:sldMkLst>
          <pc:docMk/>
          <pc:sldMk cId="0" sldId="261"/>
        </pc:sldMkLst>
      </pc:sldChg>
      <pc:sldChg chg="delSp mod">
        <pc:chgData name="Schlesinger, Sebastian" userId="d814e6c9-e9fb-4b77-84f7-ccd8aa3529bb" providerId="ADAL" clId="{E55D86B4-EB79-441B-B3F5-C68E0687F1C3}" dt="2023-01-31T17:06:20.792" v="2261" actId="478"/>
        <pc:sldMkLst>
          <pc:docMk/>
          <pc:sldMk cId="0" sldId="262"/>
        </pc:sldMkLst>
        <pc:spChg chg="del">
          <ac:chgData name="Schlesinger, Sebastian" userId="d814e6c9-e9fb-4b77-84f7-ccd8aa3529bb" providerId="ADAL" clId="{E55D86B4-EB79-441B-B3F5-C68E0687F1C3}" dt="2023-01-31T17:06:20.792" v="2261" actId="478"/>
          <ac:spMkLst>
            <pc:docMk/>
            <pc:sldMk cId="0" sldId="262"/>
            <ac:spMk id="5" creationId="{00000000-0000-0000-0000-000000000000}"/>
          </ac:spMkLst>
        </pc:spChg>
      </pc:sldChg>
      <pc:sldChg chg="delSp mod">
        <pc:chgData name="Schlesinger, Sebastian" userId="d814e6c9-e9fb-4b77-84f7-ccd8aa3529bb" providerId="ADAL" clId="{E55D86B4-EB79-441B-B3F5-C68E0687F1C3}" dt="2023-01-31T17:06:36.429" v="2262" actId="478"/>
        <pc:sldMkLst>
          <pc:docMk/>
          <pc:sldMk cId="0" sldId="263"/>
        </pc:sldMkLst>
        <pc:spChg chg="del">
          <ac:chgData name="Schlesinger, Sebastian" userId="d814e6c9-e9fb-4b77-84f7-ccd8aa3529bb" providerId="ADAL" clId="{E55D86B4-EB79-441B-B3F5-C68E0687F1C3}" dt="2023-01-31T17:06:36.429" v="2262" actId="478"/>
          <ac:spMkLst>
            <pc:docMk/>
            <pc:sldMk cId="0" sldId="263"/>
            <ac:spMk id="2" creationId="{00000000-0000-0000-0000-000000000000}"/>
          </ac:spMkLst>
        </pc:spChg>
      </pc:sldChg>
      <pc:sldChg chg="delSp mod">
        <pc:chgData name="Schlesinger, Sebastian" userId="d814e6c9-e9fb-4b77-84f7-ccd8aa3529bb" providerId="ADAL" clId="{E55D86B4-EB79-441B-B3F5-C68E0687F1C3}" dt="2023-01-31T17:06:40.509" v="2263" actId="478"/>
        <pc:sldMkLst>
          <pc:docMk/>
          <pc:sldMk cId="0" sldId="264"/>
        </pc:sldMkLst>
        <pc:spChg chg="del">
          <ac:chgData name="Schlesinger, Sebastian" userId="d814e6c9-e9fb-4b77-84f7-ccd8aa3529bb" providerId="ADAL" clId="{E55D86B4-EB79-441B-B3F5-C68E0687F1C3}" dt="2023-01-31T17:06:40.509" v="2263" actId="478"/>
          <ac:spMkLst>
            <pc:docMk/>
            <pc:sldMk cId="0" sldId="264"/>
            <ac:spMk id="2" creationId="{00000000-0000-0000-0000-000000000000}"/>
          </ac:spMkLst>
        </pc:spChg>
      </pc:sldChg>
      <pc:sldChg chg="delSp mod">
        <pc:chgData name="Schlesinger, Sebastian" userId="d814e6c9-e9fb-4b77-84f7-ccd8aa3529bb" providerId="ADAL" clId="{E55D86B4-EB79-441B-B3F5-C68E0687F1C3}" dt="2023-01-31T17:06:48.982" v="2264" actId="478"/>
        <pc:sldMkLst>
          <pc:docMk/>
          <pc:sldMk cId="0" sldId="265"/>
        </pc:sldMkLst>
        <pc:spChg chg="del">
          <ac:chgData name="Schlesinger, Sebastian" userId="d814e6c9-e9fb-4b77-84f7-ccd8aa3529bb" providerId="ADAL" clId="{E55D86B4-EB79-441B-B3F5-C68E0687F1C3}" dt="2023-01-31T17:06:48.982" v="2264" actId="478"/>
          <ac:spMkLst>
            <pc:docMk/>
            <pc:sldMk cId="0" sldId="265"/>
            <ac:spMk id="2" creationId="{00000000-0000-0000-0000-000000000000}"/>
          </ac:spMkLst>
        </pc:spChg>
      </pc:sldChg>
      <pc:sldChg chg="delSp mod">
        <pc:chgData name="Schlesinger, Sebastian" userId="d814e6c9-e9fb-4b77-84f7-ccd8aa3529bb" providerId="ADAL" clId="{E55D86B4-EB79-441B-B3F5-C68E0687F1C3}" dt="2023-01-31T17:06:55.259" v="2265" actId="478"/>
        <pc:sldMkLst>
          <pc:docMk/>
          <pc:sldMk cId="0" sldId="266"/>
        </pc:sldMkLst>
        <pc:spChg chg="del">
          <ac:chgData name="Schlesinger, Sebastian" userId="d814e6c9-e9fb-4b77-84f7-ccd8aa3529bb" providerId="ADAL" clId="{E55D86B4-EB79-441B-B3F5-C68E0687F1C3}" dt="2023-01-31T17:06:55.259" v="2265" actId="478"/>
          <ac:spMkLst>
            <pc:docMk/>
            <pc:sldMk cId="0" sldId="266"/>
            <ac:spMk id="2" creationId="{00000000-0000-0000-0000-000000000000}"/>
          </ac:spMkLst>
        </pc:spChg>
      </pc:sldChg>
      <pc:sldChg chg="delSp mod">
        <pc:chgData name="Schlesinger, Sebastian" userId="d814e6c9-e9fb-4b77-84f7-ccd8aa3529bb" providerId="ADAL" clId="{E55D86B4-EB79-441B-B3F5-C68E0687F1C3}" dt="2023-01-31T17:07:03.989" v="2266" actId="478"/>
        <pc:sldMkLst>
          <pc:docMk/>
          <pc:sldMk cId="0" sldId="267"/>
        </pc:sldMkLst>
        <pc:spChg chg="del">
          <ac:chgData name="Schlesinger, Sebastian" userId="d814e6c9-e9fb-4b77-84f7-ccd8aa3529bb" providerId="ADAL" clId="{E55D86B4-EB79-441B-B3F5-C68E0687F1C3}" dt="2023-01-31T17:07:03.989" v="2266" actId="478"/>
          <ac:spMkLst>
            <pc:docMk/>
            <pc:sldMk cId="0" sldId="267"/>
            <ac:spMk id="2" creationId="{00000000-0000-0000-0000-000000000000}"/>
          </ac:spMkLst>
        </pc:spChg>
      </pc:sldChg>
      <pc:sldChg chg="delSp modSp mod">
        <pc:chgData name="Schlesinger, Sebastian" userId="d814e6c9-e9fb-4b77-84f7-ccd8aa3529bb" providerId="ADAL" clId="{E55D86B4-EB79-441B-B3F5-C68E0687F1C3}" dt="2023-01-31T17:07:32.380" v="2270" actId="1076"/>
        <pc:sldMkLst>
          <pc:docMk/>
          <pc:sldMk cId="0" sldId="268"/>
        </pc:sldMkLst>
        <pc:spChg chg="del">
          <ac:chgData name="Schlesinger, Sebastian" userId="d814e6c9-e9fb-4b77-84f7-ccd8aa3529bb" providerId="ADAL" clId="{E55D86B4-EB79-441B-B3F5-C68E0687F1C3}" dt="2023-01-31T17:07:13.579" v="2267" actId="478"/>
          <ac:spMkLst>
            <pc:docMk/>
            <pc:sldMk cId="0" sldId="268"/>
            <ac:spMk id="2" creationId="{00000000-0000-0000-0000-000000000000}"/>
          </ac:spMkLst>
        </pc:spChg>
        <pc:spChg chg="mod">
          <ac:chgData name="Schlesinger, Sebastian" userId="d814e6c9-e9fb-4b77-84f7-ccd8aa3529bb" providerId="ADAL" clId="{E55D86B4-EB79-441B-B3F5-C68E0687F1C3}" dt="2023-01-31T17:07:24.076" v="2268" actId="1076"/>
          <ac:spMkLst>
            <pc:docMk/>
            <pc:sldMk cId="0" sldId="268"/>
            <ac:spMk id="6" creationId="{00000000-0000-0000-0000-000000000000}"/>
          </ac:spMkLst>
        </pc:spChg>
        <pc:spChg chg="mod">
          <ac:chgData name="Schlesinger, Sebastian" userId="d814e6c9-e9fb-4b77-84f7-ccd8aa3529bb" providerId="ADAL" clId="{E55D86B4-EB79-441B-B3F5-C68E0687F1C3}" dt="2023-01-31T17:07:30.021" v="2269" actId="1076"/>
          <ac:spMkLst>
            <pc:docMk/>
            <pc:sldMk cId="0" sldId="268"/>
            <ac:spMk id="7" creationId="{00000000-0000-0000-0000-000000000000}"/>
          </ac:spMkLst>
        </pc:spChg>
        <pc:spChg chg="mod">
          <ac:chgData name="Schlesinger, Sebastian" userId="d814e6c9-e9fb-4b77-84f7-ccd8aa3529bb" providerId="ADAL" clId="{E55D86B4-EB79-441B-B3F5-C68E0687F1C3}" dt="2023-01-31T17:07:32.380" v="2270" actId="1076"/>
          <ac:spMkLst>
            <pc:docMk/>
            <pc:sldMk cId="0" sldId="268"/>
            <ac:spMk id="12" creationId="{00000000-0000-0000-0000-000000000000}"/>
          </ac:spMkLst>
        </pc:spChg>
      </pc:sldChg>
      <pc:sldChg chg="delSp mod">
        <pc:chgData name="Schlesinger, Sebastian" userId="d814e6c9-e9fb-4b77-84f7-ccd8aa3529bb" providerId="ADAL" clId="{E55D86B4-EB79-441B-B3F5-C68E0687F1C3}" dt="2023-01-31T17:07:38.689" v="2271" actId="478"/>
        <pc:sldMkLst>
          <pc:docMk/>
          <pc:sldMk cId="0" sldId="269"/>
        </pc:sldMkLst>
        <pc:spChg chg="del">
          <ac:chgData name="Schlesinger, Sebastian" userId="d814e6c9-e9fb-4b77-84f7-ccd8aa3529bb" providerId="ADAL" clId="{E55D86B4-EB79-441B-B3F5-C68E0687F1C3}" dt="2023-01-31T17:07:38.689" v="2271" actId="478"/>
          <ac:spMkLst>
            <pc:docMk/>
            <pc:sldMk cId="0" sldId="269"/>
            <ac:spMk id="2" creationId="{00000000-0000-0000-0000-000000000000}"/>
          </ac:spMkLst>
        </pc:spChg>
      </pc:sldChg>
      <pc:sldChg chg="delSp mod">
        <pc:chgData name="Schlesinger, Sebastian" userId="d814e6c9-e9fb-4b77-84f7-ccd8aa3529bb" providerId="ADAL" clId="{E55D86B4-EB79-441B-B3F5-C68E0687F1C3}" dt="2023-01-31T17:07:46.632" v="2272" actId="478"/>
        <pc:sldMkLst>
          <pc:docMk/>
          <pc:sldMk cId="0" sldId="270"/>
        </pc:sldMkLst>
        <pc:spChg chg="del">
          <ac:chgData name="Schlesinger, Sebastian" userId="d814e6c9-e9fb-4b77-84f7-ccd8aa3529bb" providerId="ADAL" clId="{E55D86B4-EB79-441B-B3F5-C68E0687F1C3}" dt="2023-01-31T17:07:46.632" v="2272" actId="478"/>
          <ac:spMkLst>
            <pc:docMk/>
            <pc:sldMk cId="0" sldId="270"/>
            <ac:spMk id="2" creationId="{00000000-0000-0000-0000-000000000000}"/>
          </ac:spMkLst>
        </pc:spChg>
      </pc:sldChg>
      <pc:sldChg chg="del">
        <pc:chgData name="Schlesinger, Sebastian" userId="d814e6c9-e9fb-4b77-84f7-ccd8aa3529bb" providerId="ADAL" clId="{E55D86B4-EB79-441B-B3F5-C68E0687F1C3}" dt="2023-01-31T17:07:56.239" v="2273" actId="47"/>
        <pc:sldMkLst>
          <pc:docMk/>
          <pc:sldMk cId="0" sldId="271"/>
        </pc:sldMkLst>
      </pc:sldChg>
      <pc:sldChg chg="del">
        <pc:chgData name="Schlesinger, Sebastian" userId="d814e6c9-e9fb-4b77-84f7-ccd8aa3529bb" providerId="ADAL" clId="{E55D86B4-EB79-441B-B3F5-C68E0687F1C3}" dt="2023-01-31T17:07:59.099" v="2274" actId="47"/>
        <pc:sldMkLst>
          <pc:docMk/>
          <pc:sldMk cId="0" sldId="272"/>
        </pc:sldMkLst>
      </pc:sldChg>
      <pc:sldChg chg="del">
        <pc:chgData name="Schlesinger, Sebastian" userId="d814e6c9-e9fb-4b77-84f7-ccd8aa3529bb" providerId="ADAL" clId="{E55D86B4-EB79-441B-B3F5-C68E0687F1C3}" dt="2023-01-31T17:08:04.798" v="2275" actId="47"/>
        <pc:sldMkLst>
          <pc:docMk/>
          <pc:sldMk cId="0" sldId="273"/>
        </pc:sldMkLst>
      </pc:sldChg>
      <pc:sldChg chg="del">
        <pc:chgData name="Schlesinger, Sebastian" userId="d814e6c9-e9fb-4b77-84f7-ccd8aa3529bb" providerId="ADAL" clId="{E55D86B4-EB79-441B-B3F5-C68E0687F1C3}" dt="2023-01-31T17:08:07.524" v="2276" actId="47"/>
        <pc:sldMkLst>
          <pc:docMk/>
          <pc:sldMk cId="0" sldId="274"/>
        </pc:sldMkLst>
      </pc:sldChg>
      <pc:sldChg chg="del">
        <pc:chgData name="Schlesinger, Sebastian" userId="d814e6c9-e9fb-4b77-84f7-ccd8aa3529bb" providerId="ADAL" clId="{E55D86B4-EB79-441B-B3F5-C68E0687F1C3}" dt="2023-01-31T17:08:08.929" v="2277" actId="47"/>
        <pc:sldMkLst>
          <pc:docMk/>
          <pc:sldMk cId="0" sldId="275"/>
        </pc:sldMkLst>
      </pc:sldChg>
      <pc:sldChg chg="del">
        <pc:chgData name="Schlesinger, Sebastian" userId="d814e6c9-e9fb-4b77-84f7-ccd8aa3529bb" providerId="ADAL" clId="{E55D86B4-EB79-441B-B3F5-C68E0687F1C3}" dt="2023-01-31T17:08:10.992" v="2278" actId="47"/>
        <pc:sldMkLst>
          <pc:docMk/>
          <pc:sldMk cId="0" sldId="276"/>
        </pc:sldMkLst>
      </pc:sldChg>
      <pc:sldChg chg="del">
        <pc:chgData name="Schlesinger, Sebastian" userId="d814e6c9-e9fb-4b77-84f7-ccd8aa3529bb" providerId="ADAL" clId="{E55D86B4-EB79-441B-B3F5-C68E0687F1C3}" dt="2023-01-31T17:08:15.533" v="2279" actId="47"/>
        <pc:sldMkLst>
          <pc:docMk/>
          <pc:sldMk cId="0" sldId="277"/>
        </pc:sldMkLst>
      </pc:sldChg>
      <pc:sldChg chg="del">
        <pc:chgData name="Schlesinger, Sebastian" userId="d814e6c9-e9fb-4b77-84f7-ccd8aa3529bb" providerId="ADAL" clId="{E55D86B4-EB79-441B-B3F5-C68E0687F1C3}" dt="2023-01-31T17:08:26.102" v="2280" actId="47"/>
        <pc:sldMkLst>
          <pc:docMk/>
          <pc:sldMk cId="0" sldId="278"/>
        </pc:sldMkLst>
      </pc:sldChg>
      <pc:sldChg chg="modSp mod">
        <pc:chgData name="Schlesinger, Sebastian" userId="d814e6c9-e9fb-4b77-84f7-ccd8aa3529bb" providerId="ADAL" clId="{E55D86B4-EB79-441B-B3F5-C68E0687F1C3}" dt="2023-01-31T17:13:32.536" v="2283" actId="14100"/>
        <pc:sldMkLst>
          <pc:docMk/>
          <pc:sldMk cId="0" sldId="289"/>
        </pc:sldMkLst>
        <pc:spChg chg="mod">
          <ac:chgData name="Schlesinger, Sebastian" userId="d814e6c9-e9fb-4b77-84f7-ccd8aa3529bb" providerId="ADAL" clId="{E55D86B4-EB79-441B-B3F5-C68E0687F1C3}" dt="2023-01-31T17:13:32.536" v="2283" actId="14100"/>
          <ac:spMkLst>
            <pc:docMk/>
            <pc:sldMk cId="0" sldId="289"/>
            <ac:spMk id="11" creationId="{00000000-0000-0000-0000-000000000000}"/>
          </ac:spMkLst>
        </pc:spChg>
      </pc:sldChg>
      <pc:sldChg chg="del">
        <pc:chgData name="Schlesinger, Sebastian" userId="d814e6c9-e9fb-4b77-84f7-ccd8aa3529bb" providerId="ADAL" clId="{E55D86B4-EB79-441B-B3F5-C68E0687F1C3}" dt="2023-02-01T18:52:43.803" v="2303" actId="2696"/>
        <pc:sldMkLst>
          <pc:docMk/>
          <pc:sldMk cId="0" sldId="420"/>
        </pc:sldMkLst>
      </pc:sldChg>
      <pc:sldChg chg="add del">
        <pc:chgData name="Schlesinger, Sebastian" userId="d814e6c9-e9fb-4b77-84f7-ccd8aa3529bb" providerId="ADAL" clId="{E55D86B4-EB79-441B-B3F5-C68E0687F1C3}" dt="2023-02-01T18:53:48.228" v="2306" actId="47"/>
        <pc:sldMkLst>
          <pc:docMk/>
          <pc:sldMk cId="1942009175" sldId="420"/>
        </pc:sldMkLst>
      </pc:sldChg>
      <pc:sldChg chg="del">
        <pc:chgData name="Schlesinger, Sebastian" userId="d814e6c9-e9fb-4b77-84f7-ccd8aa3529bb" providerId="ADAL" clId="{E55D86B4-EB79-441B-B3F5-C68E0687F1C3}" dt="2023-02-01T18:52:43.803" v="2303" actId="2696"/>
        <pc:sldMkLst>
          <pc:docMk/>
          <pc:sldMk cId="0" sldId="421"/>
        </pc:sldMkLst>
      </pc:sldChg>
      <pc:sldChg chg="add del">
        <pc:chgData name="Schlesinger, Sebastian" userId="d814e6c9-e9fb-4b77-84f7-ccd8aa3529bb" providerId="ADAL" clId="{E55D86B4-EB79-441B-B3F5-C68E0687F1C3}" dt="2023-02-01T18:53:50.218" v="2307" actId="47"/>
        <pc:sldMkLst>
          <pc:docMk/>
          <pc:sldMk cId="2611617288" sldId="421"/>
        </pc:sldMkLst>
      </pc:sldChg>
      <pc:sldChg chg="del">
        <pc:chgData name="Schlesinger, Sebastian" userId="d814e6c9-e9fb-4b77-84f7-ccd8aa3529bb" providerId="ADAL" clId="{E55D86B4-EB79-441B-B3F5-C68E0687F1C3}" dt="2023-02-01T18:52:43.803" v="2303" actId="2696"/>
        <pc:sldMkLst>
          <pc:docMk/>
          <pc:sldMk cId="2967501321" sldId="422"/>
        </pc:sldMkLst>
        <pc:spChg chg="del">
          <ac:chgData name="Schlesinger, Sebastian" userId="d814e6c9-e9fb-4b77-84f7-ccd8aa3529bb" providerId="ADAL" clId="{E55D86B4-EB79-441B-B3F5-C68E0687F1C3}" dt="2023-02-01T18:53:35.048" v="2305" actId="478"/>
          <ac:spMkLst>
            <pc:docMk/>
            <pc:sldMk cId="2967501321" sldId="422"/>
            <ac:spMk id="3" creationId="{00000000-0000-0000-0000-000000000000}"/>
          </ac:spMkLst>
        </pc:spChg>
      </pc:sldChg>
      <pc:sldChg chg="del">
        <pc:chgData name="Schlesinger, Sebastian" userId="d814e6c9-e9fb-4b77-84f7-ccd8aa3529bb" providerId="ADAL" clId="{E55D86B4-EB79-441B-B3F5-C68E0687F1C3}" dt="2023-02-01T18:52:43.803" v="2303" actId="2696"/>
        <pc:sldMkLst>
          <pc:docMk/>
          <pc:sldMk cId="894378585" sldId="423"/>
        </pc:sldMkLst>
      </pc:sldChg>
      <pc:sldChg chg="add">
        <pc:chgData name="Schlesinger, Sebastian" userId="d814e6c9-e9fb-4b77-84f7-ccd8aa3529bb" providerId="ADAL" clId="{E55D86B4-EB79-441B-B3F5-C68E0687F1C3}" dt="2023-02-01T18:53:00.502" v="2304"/>
        <pc:sldMkLst>
          <pc:docMk/>
          <pc:sldMk cId="2073200937" sldId="424"/>
        </pc:sldMkLst>
      </pc:sldChg>
      <pc:sldChg chg="add">
        <pc:chgData name="Schlesinger, Sebastian" userId="d814e6c9-e9fb-4b77-84f7-ccd8aa3529bb" providerId="ADAL" clId="{E55D86B4-EB79-441B-B3F5-C68E0687F1C3}" dt="2023-02-01T18:53:00.502" v="2304"/>
        <pc:sldMkLst>
          <pc:docMk/>
          <pc:sldMk cId="2590823745" sldId="425"/>
        </pc:sldMkLst>
      </pc:sldChg>
      <pc:sldChg chg="modSp add mod">
        <pc:chgData name="Schlesinger, Sebastian" userId="d814e6c9-e9fb-4b77-84f7-ccd8aa3529bb" providerId="ADAL" clId="{E55D86B4-EB79-441B-B3F5-C68E0687F1C3}" dt="2023-02-01T18:57:22.933" v="2309" actId="404"/>
        <pc:sldMkLst>
          <pc:docMk/>
          <pc:sldMk cId="55646599" sldId="426"/>
        </pc:sldMkLst>
        <pc:spChg chg="mod">
          <ac:chgData name="Schlesinger, Sebastian" userId="d814e6c9-e9fb-4b77-84f7-ccd8aa3529bb" providerId="ADAL" clId="{E55D86B4-EB79-441B-B3F5-C68E0687F1C3}" dt="2023-02-01T18:57:22.933" v="2309" actId="404"/>
          <ac:spMkLst>
            <pc:docMk/>
            <pc:sldMk cId="55646599" sldId="426"/>
            <ac:spMk id="4" creationId="{00000000-0000-0000-0000-000000000000}"/>
          </ac:spMkLst>
        </pc:spChg>
      </pc:sldChg>
      <pc:sldChg chg="del">
        <pc:chgData name="Schlesinger, Sebastian" userId="d814e6c9-e9fb-4b77-84f7-ccd8aa3529bb" providerId="ADAL" clId="{E55D86B4-EB79-441B-B3F5-C68E0687F1C3}" dt="2023-02-01T18:52:43.803" v="2303" actId="2696"/>
        <pc:sldMkLst>
          <pc:docMk/>
          <pc:sldMk cId="3919140839" sldId="427"/>
        </pc:sldMkLst>
      </pc:sldChg>
      <pc:sldChg chg="del">
        <pc:chgData name="Schlesinger, Sebastian" userId="d814e6c9-e9fb-4b77-84f7-ccd8aa3529bb" providerId="ADAL" clId="{E55D86B4-EB79-441B-B3F5-C68E0687F1C3}" dt="2023-02-01T18:52:43.803" v="2303" actId="2696"/>
        <pc:sldMkLst>
          <pc:docMk/>
          <pc:sldMk cId="2214548743" sldId="428"/>
        </pc:sldMkLst>
      </pc:sldChg>
      <pc:sldChg chg="add">
        <pc:chgData name="Schlesinger, Sebastian" userId="d814e6c9-e9fb-4b77-84f7-ccd8aa3529bb" providerId="ADAL" clId="{E55D86B4-EB79-441B-B3F5-C68E0687F1C3}" dt="2023-02-01T18:53:00.502" v="2304"/>
        <pc:sldMkLst>
          <pc:docMk/>
          <pc:sldMk cId="3173430735" sldId="429"/>
        </pc:sldMkLst>
      </pc:sldChg>
      <pc:sldChg chg="add">
        <pc:chgData name="Schlesinger, Sebastian" userId="d814e6c9-e9fb-4b77-84f7-ccd8aa3529bb" providerId="ADAL" clId="{E55D86B4-EB79-441B-B3F5-C68E0687F1C3}" dt="2023-02-01T18:53:00.502" v="2304"/>
        <pc:sldMkLst>
          <pc:docMk/>
          <pc:sldMk cId="40272641" sldId="430"/>
        </pc:sldMkLst>
      </pc:sldChg>
      <pc:sldChg chg="del">
        <pc:chgData name="Schlesinger, Sebastian" userId="d814e6c9-e9fb-4b77-84f7-ccd8aa3529bb" providerId="ADAL" clId="{E55D86B4-EB79-441B-B3F5-C68E0687F1C3}" dt="2023-02-01T18:52:43.803" v="2303" actId="2696"/>
        <pc:sldMkLst>
          <pc:docMk/>
          <pc:sldMk cId="3222619812" sldId="431"/>
        </pc:sldMkLst>
      </pc:sldChg>
      <pc:sldChg chg="add">
        <pc:chgData name="Schlesinger, Sebastian" userId="d814e6c9-e9fb-4b77-84f7-ccd8aa3529bb" providerId="ADAL" clId="{E55D86B4-EB79-441B-B3F5-C68E0687F1C3}" dt="2023-02-01T18:53:00.502" v="2304"/>
        <pc:sldMkLst>
          <pc:docMk/>
          <pc:sldMk cId="3706126248" sldId="432"/>
        </pc:sldMkLst>
      </pc:sldChg>
      <pc:sldChg chg="del">
        <pc:chgData name="Schlesinger, Sebastian" userId="d814e6c9-e9fb-4b77-84f7-ccd8aa3529bb" providerId="ADAL" clId="{E55D86B4-EB79-441B-B3F5-C68E0687F1C3}" dt="2023-02-01T18:52:43.803" v="2303" actId="2696"/>
        <pc:sldMkLst>
          <pc:docMk/>
          <pc:sldMk cId="2790781069" sldId="433"/>
        </pc:sldMkLst>
      </pc:sldChg>
      <pc:sldChg chg="del">
        <pc:chgData name="Schlesinger, Sebastian" userId="d814e6c9-e9fb-4b77-84f7-ccd8aa3529bb" providerId="ADAL" clId="{E55D86B4-EB79-441B-B3F5-C68E0687F1C3}" dt="2023-02-01T18:52:43.803" v="2303" actId="2696"/>
        <pc:sldMkLst>
          <pc:docMk/>
          <pc:sldMk cId="1821091424" sldId="434"/>
        </pc:sldMkLst>
      </pc:sldChg>
      <pc:sldChg chg="add">
        <pc:chgData name="Schlesinger, Sebastian" userId="d814e6c9-e9fb-4b77-84f7-ccd8aa3529bb" providerId="ADAL" clId="{E55D86B4-EB79-441B-B3F5-C68E0687F1C3}" dt="2023-02-01T18:53:00.502" v="2304"/>
        <pc:sldMkLst>
          <pc:docMk/>
          <pc:sldMk cId="3543306720" sldId="435"/>
        </pc:sldMkLst>
      </pc:sldChg>
      <pc:sldChg chg="del">
        <pc:chgData name="Schlesinger, Sebastian" userId="d814e6c9-e9fb-4b77-84f7-ccd8aa3529bb" providerId="ADAL" clId="{E55D86B4-EB79-441B-B3F5-C68E0687F1C3}" dt="2023-02-01T18:52:43.803" v="2303" actId="2696"/>
        <pc:sldMkLst>
          <pc:docMk/>
          <pc:sldMk cId="3557195400" sldId="436"/>
        </pc:sldMkLst>
      </pc:sldChg>
      <pc:sldChg chg="del">
        <pc:chgData name="Schlesinger, Sebastian" userId="d814e6c9-e9fb-4b77-84f7-ccd8aa3529bb" providerId="ADAL" clId="{E55D86B4-EB79-441B-B3F5-C68E0687F1C3}" dt="2023-02-01T18:52:43.803" v="2303" actId="2696"/>
        <pc:sldMkLst>
          <pc:docMk/>
          <pc:sldMk cId="3949224925" sldId="437"/>
        </pc:sldMkLst>
      </pc:sldChg>
      <pc:sldChg chg="add">
        <pc:chgData name="Schlesinger, Sebastian" userId="d814e6c9-e9fb-4b77-84f7-ccd8aa3529bb" providerId="ADAL" clId="{E55D86B4-EB79-441B-B3F5-C68E0687F1C3}" dt="2023-02-01T18:53:00.502" v="2304"/>
        <pc:sldMkLst>
          <pc:docMk/>
          <pc:sldMk cId="1893130440" sldId="438"/>
        </pc:sldMkLst>
      </pc:sldChg>
      <pc:sldChg chg="del">
        <pc:chgData name="Schlesinger, Sebastian" userId="d814e6c9-e9fb-4b77-84f7-ccd8aa3529bb" providerId="ADAL" clId="{E55D86B4-EB79-441B-B3F5-C68E0687F1C3}" dt="2023-02-01T18:52:43.803" v="2303" actId="2696"/>
        <pc:sldMkLst>
          <pc:docMk/>
          <pc:sldMk cId="2831105468" sldId="439"/>
        </pc:sldMkLst>
      </pc:sldChg>
      <pc:sldChg chg="del">
        <pc:chgData name="Schlesinger, Sebastian" userId="d814e6c9-e9fb-4b77-84f7-ccd8aa3529bb" providerId="ADAL" clId="{E55D86B4-EB79-441B-B3F5-C68E0687F1C3}" dt="2023-02-01T18:52:43.803" v="2303" actId="2696"/>
        <pc:sldMkLst>
          <pc:docMk/>
          <pc:sldMk cId="39658602" sldId="440"/>
        </pc:sldMkLst>
      </pc:sldChg>
      <pc:sldChg chg="add">
        <pc:chgData name="Schlesinger, Sebastian" userId="d814e6c9-e9fb-4b77-84f7-ccd8aa3529bb" providerId="ADAL" clId="{E55D86B4-EB79-441B-B3F5-C68E0687F1C3}" dt="2023-02-01T18:53:00.502" v="2304"/>
        <pc:sldMkLst>
          <pc:docMk/>
          <pc:sldMk cId="707436337" sldId="441"/>
        </pc:sldMkLst>
      </pc:sldChg>
      <pc:sldChg chg="del">
        <pc:chgData name="Schlesinger, Sebastian" userId="d814e6c9-e9fb-4b77-84f7-ccd8aa3529bb" providerId="ADAL" clId="{E55D86B4-EB79-441B-B3F5-C68E0687F1C3}" dt="2023-02-01T18:52:43.803" v="2303" actId="2696"/>
        <pc:sldMkLst>
          <pc:docMk/>
          <pc:sldMk cId="236929196" sldId="442"/>
        </pc:sldMkLst>
      </pc:sldChg>
      <pc:sldChg chg="add">
        <pc:chgData name="Schlesinger, Sebastian" userId="d814e6c9-e9fb-4b77-84f7-ccd8aa3529bb" providerId="ADAL" clId="{E55D86B4-EB79-441B-B3F5-C68E0687F1C3}" dt="2023-02-01T18:53:00.502" v="2304"/>
        <pc:sldMkLst>
          <pc:docMk/>
          <pc:sldMk cId="2952296755" sldId="443"/>
        </pc:sldMkLst>
      </pc:sldChg>
      <pc:sldChg chg="del">
        <pc:chgData name="Schlesinger, Sebastian" userId="d814e6c9-e9fb-4b77-84f7-ccd8aa3529bb" providerId="ADAL" clId="{E55D86B4-EB79-441B-B3F5-C68E0687F1C3}" dt="2023-02-01T18:50:51.933" v="2301" actId="2696"/>
        <pc:sldMkLst>
          <pc:docMk/>
          <pc:sldMk cId="2130298926" sldId="447"/>
        </pc:sldMkLst>
      </pc:sldChg>
      <pc:sldChg chg="add">
        <pc:chgData name="Schlesinger, Sebastian" userId="d814e6c9-e9fb-4b77-84f7-ccd8aa3529bb" providerId="ADAL" clId="{E55D86B4-EB79-441B-B3F5-C68E0687F1C3}" dt="2023-02-01T18:51:28.821" v="2302"/>
        <pc:sldMkLst>
          <pc:docMk/>
          <pc:sldMk cId="3942812492" sldId="448"/>
        </pc:sldMkLst>
      </pc:sldChg>
      <pc:sldChg chg="del">
        <pc:chgData name="Schlesinger, Sebastian" userId="d814e6c9-e9fb-4b77-84f7-ccd8aa3529bb" providerId="ADAL" clId="{E55D86B4-EB79-441B-B3F5-C68E0687F1C3}" dt="2023-02-01T18:50:51.933" v="2301" actId="2696"/>
        <pc:sldMkLst>
          <pc:docMk/>
          <pc:sldMk cId="4045023685" sldId="449"/>
        </pc:sldMkLst>
      </pc:sldChg>
      <pc:sldChg chg="del">
        <pc:chgData name="Schlesinger, Sebastian" userId="d814e6c9-e9fb-4b77-84f7-ccd8aa3529bb" providerId="ADAL" clId="{E55D86B4-EB79-441B-B3F5-C68E0687F1C3}" dt="2023-02-01T18:50:51.933" v="2301" actId="2696"/>
        <pc:sldMkLst>
          <pc:docMk/>
          <pc:sldMk cId="744765335" sldId="450"/>
        </pc:sldMkLst>
      </pc:sldChg>
      <pc:sldChg chg="add">
        <pc:chgData name="Schlesinger, Sebastian" userId="d814e6c9-e9fb-4b77-84f7-ccd8aa3529bb" providerId="ADAL" clId="{E55D86B4-EB79-441B-B3F5-C68E0687F1C3}" dt="2023-02-01T18:51:28.821" v="2302"/>
        <pc:sldMkLst>
          <pc:docMk/>
          <pc:sldMk cId="2872280864" sldId="451"/>
        </pc:sldMkLst>
      </pc:sldChg>
      <pc:sldChg chg="add">
        <pc:chgData name="Schlesinger, Sebastian" userId="d814e6c9-e9fb-4b77-84f7-ccd8aa3529bb" providerId="ADAL" clId="{E55D86B4-EB79-441B-B3F5-C68E0687F1C3}" dt="2023-02-01T18:51:28.821" v="2302"/>
        <pc:sldMkLst>
          <pc:docMk/>
          <pc:sldMk cId="3580633506" sldId="452"/>
        </pc:sldMkLst>
      </pc:sldChg>
      <pc:sldChg chg="add">
        <pc:chgData name="Schlesinger, Sebastian" userId="d814e6c9-e9fb-4b77-84f7-ccd8aa3529bb" providerId="ADAL" clId="{E55D86B4-EB79-441B-B3F5-C68E0687F1C3}" dt="2023-02-01T18:51:28.821" v="2302"/>
        <pc:sldMkLst>
          <pc:docMk/>
          <pc:sldMk cId="4129047214" sldId="453"/>
        </pc:sldMkLst>
      </pc:sldChg>
      <pc:sldChg chg="del">
        <pc:chgData name="Schlesinger, Sebastian" userId="d814e6c9-e9fb-4b77-84f7-ccd8aa3529bb" providerId="ADAL" clId="{E55D86B4-EB79-441B-B3F5-C68E0687F1C3}" dt="2023-02-01T18:50:51.933" v="2301" actId="2696"/>
        <pc:sldMkLst>
          <pc:docMk/>
          <pc:sldMk cId="2773836167" sldId="454"/>
        </pc:sldMkLst>
      </pc:sldChg>
      <pc:sldChg chg="del">
        <pc:chgData name="Schlesinger, Sebastian" userId="d814e6c9-e9fb-4b77-84f7-ccd8aa3529bb" providerId="ADAL" clId="{E55D86B4-EB79-441B-B3F5-C68E0687F1C3}" dt="2023-02-01T18:50:51.933" v="2301" actId="2696"/>
        <pc:sldMkLst>
          <pc:docMk/>
          <pc:sldMk cId="604818386" sldId="455"/>
        </pc:sldMkLst>
      </pc:sldChg>
      <pc:sldChg chg="del">
        <pc:chgData name="Schlesinger, Sebastian" userId="d814e6c9-e9fb-4b77-84f7-ccd8aa3529bb" providerId="ADAL" clId="{E55D86B4-EB79-441B-B3F5-C68E0687F1C3}" dt="2023-02-01T18:50:51.933" v="2301" actId="2696"/>
        <pc:sldMkLst>
          <pc:docMk/>
          <pc:sldMk cId="3657320145" sldId="456"/>
        </pc:sldMkLst>
      </pc:sldChg>
      <pc:sldChg chg="del">
        <pc:chgData name="Schlesinger, Sebastian" userId="d814e6c9-e9fb-4b77-84f7-ccd8aa3529bb" providerId="ADAL" clId="{E55D86B4-EB79-441B-B3F5-C68E0687F1C3}" dt="2023-02-01T18:50:51.933" v="2301" actId="2696"/>
        <pc:sldMkLst>
          <pc:docMk/>
          <pc:sldMk cId="1470711630" sldId="457"/>
        </pc:sldMkLst>
      </pc:sldChg>
      <pc:sldChg chg="add">
        <pc:chgData name="Schlesinger, Sebastian" userId="d814e6c9-e9fb-4b77-84f7-ccd8aa3529bb" providerId="ADAL" clId="{E55D86B4-EB79-441B-B3F5-C68E0687F1C3}" dt="2023-02-01T18:51:28.821" v="2302"/>
        <pc:sldMkLst>
          <pc:docMk/>
          <pc:sldMk cId="1117178151" sldId="458"/>
        </pc:sldMkLst>
      </pc:sldChg>
      <pc:sldChg chg="add">
        <pc:chgData name="Schlesinger, Sebastian" userId="d814e6c9-e9fb-4b77-84f7-ccd8aa3529bb" providerId="ADAL" clId="{E55D86B4-EB79-441B-B3F5-C68E0687F1C3}" dt="2023-02-01T18:51:28.821" v="2302"/>
        <pc:sldMkLst>
          <pc:docMk/>
          <pc:sldMk cId="3556624289" sldId="459"/>
        </pc:sldMkLst>
      </pc:sldChg>
      <pc:sldChg chg="del">
        <pc:chgData name="Schlesinger, Sebastian" userId="d814e6c9-e9fb-4b77-84f7-ccd8aa3529bb" providerId="ADAL" clId="{E55D86B4-EB79-441B-B3F5-C68E0687F1C3}" dt="2023-02-01T18:50:51.933" v="2301" actId="2696"/>
        <pc:sldMkLst>
          <pc:docMk/>
          <pc:sldMk cId="1178484270" sldId="460"/>
        </pc:sldMkLst>
      </pc:sldChg>
      <pc:sldChg chg="del">
        <pc:chgData name="Schlesinger, Sebastian" userId="d814e6c9-e9fb-4b77-84f7-ccd8aa3529bb" providerId="ADAL" clId="{E55D86B4-EB79-441B-B3F5-C68E0687F1C3}" dt="2023-02-01T18:50:51.933" v="2301" actId="2696"/>
        <pc:sldMkLst>
          <pc:docMk/>
          <pc:sldMk cId="3492754974" sldId="461"/>
        </pc:sldMkLst>
      </pc:sldChg>
      <pc:sldChg chg="del">
        <pc:chgData name="Schlesinger, Sebastian" userId="d814e6c9-e9fb-4b77-84f7-ccd8aa3529bb" providerId="ADAL" clId="{E55D86B4-EB79-441B-B3F5-C68E0687F1C3}" dt="2023-02-01T18:50:51.933" v="2301" actId="2696"/>
        <pc:sldMkLst>
          <pc:docMk/>
          <pc:sldMk cId="2195546392" sldId="462"/>
        </pc:sldMkLst>
      </pc:sldChg>
      <pc:sldChg chg="del">
        <pc:chgData name="Schlesinger, Sebastian" userId="d814e6c9-e9fb-4b77-84f7-ccd8aa3529bb" providerId="ADAL" clId="{E55D86B4-EB79-441B-B3F5-C68E0687F1C3}" dt="2023-02-01T18:50:51.933" v="2301" actId="2696"/>
        <pc:sldMkLst>
          <pc:docMk/>
          <pc:sldMk cId="1638066941" sldId="463"/>
        </pc:sldMkLst>
      </pc:sldChg>
      <pc:sldChg chg="add">
        <pc:chgData name="Schlesinger, Sebastian" userId="d814e6c9-e9fb-4b77-84f7-ccd8aa3529bb" providerId="ADAL" clId="{E55D86B4-EB79-441B-B3F5-C68E0687F1C3}" dt="2023-02-01T18:51:28.821" v="2302"/>
        <pc:sldMkLst>
          <pc:docMk/>
          <pc:sldMk cId="3027751008" sldId="464"/>
        </pc:sldMkLst>
      </pc:sldChg>
      <pc:sldChg chg="del">
        <pc:chgData name="Schlesinger, Sebastian" userId="d814e6c9-e9fb-4b77-84f7-ccd8aa3529bb" providerId="ADAL" clId="{E55D86B4-EB79-441B-B3F5-C68E0687F1C3}" dt="2023-02-01T18:50:51.933" v="2301" actId="2696"/>
        <pc:sldMkLst>
          <pc:docMk/>
          <pc:sldMk cId="726736060" sldId="465"/>
        </pc:sldMkLst>
      </pc:sldChg>
      <pc:sldChg chg="add">
        <pc:chgData name="Schlesinger, Sebastian" userId="d814e6c9-e9fb-4b77-84f7-ccd8aa3529bb" providerId="ADAL" clId="{E55D86B4-EB79-441B-B3F5-C68E0687F1C3}" dt="2023-02-01T18:51:28.821" v="2302"/>
        <pc:sldMkLst>
          <pc:docMk/>
          <pc:sldMk cId="582333974" sldId="466"/>
        </pc:sldMkLst>
      </pc:sldChg>
      <pc:sldChg chg="add">
        <pc:chgData name="Schlesinger, Sebastian" userId="d814e6c9-e9fb-4b77-84f7-ccd8aa3529bb" providerId="ADAL" clId="{E55D86B4-EB79-441B-B3F5-C68E0687F1C3}" dt="2023-02-01T18:51:28.821" v="2302"/>
        <pc:sldMkLst>
          <pc:docMk/>
          <pc:sldMk cId="3958135291" sldId="467"/>
        </pc:sldMkLst>
      </pc:sldChg>
      <pc:sldChg chg="del">
        <pc:chgData name="Schlesinger, Sebastian" userId="d814e6c9-e9fb-4b77-84f7-ccd8aa3529bb" providerId="ADAL" clId="{E55D86B4-EB79-441B-B3F5-C68E0687F1C3}" dt="2023-02-01T18:50:51.933" v="2301" actId="2696"/>
        <pc:sldMkLst>
          <pc:docMk/>
          <pc:sldMk cId="2634188573" sldId="468"/>
        </pc:sldMkLst>
      </pc:sldChg>
      <pc:sldChg chg="add">
        <pc:chgData name="Schlesinger, Sebastian" userId="d814e6c9-e9fb-4b77-84f7-ccd8aa3529bb" providerId="ADAL" clId="{E55D86B4-EB79-441B-B3F5-C68E0687F1C3}" dt="2023-02-01T18:51:28.821" v="2302"/>
        <pc:sldMkLst>
          <pc:docMk/>
          <pc:sldMk cId="2232615441" sldId="469"/>
        </pc:sldMkLst>
      </pc:sldChg>
      <pc:sldChg chg="add">
        <pc:chgData name="Schlesinger, Sebastian" userId="d814e6c9-e9fb-4b77-84f7-ccd8aa3529bb" providerId="ADAL" clId="{E55D86B4-EB79-441B-B3F5-C68E0687F1C3}" dt="2023-02-01T18:51:28.821" v="2302"/>
        <pc:sldMkLst>
          <pc:docMk/>
          <pc:sldMk cId="2316426356" sldId="470"/>
        </pc:sldMkLst>
      </pc:sldChg>
      <pc:sldChg chg="del">
        <pc:chgData name="Schlesinger, Sebastian" userId="d814e6c9-e9fb-4b77-84f7-ccd8aa3529bb" providerId="ADAL" clId="{E55D86B4-EB79-441B-B3F5-C68E0687F1C3}" dt="2023-02-01T18:50:51.933" v="2301" actId="2696"/>
        <pc:sldMkLst>
          <pc:docMk/>
          <pc:sldMk cId="3004223605" sldId="471"/>
        </pc:sldMkLst>
      </pc:sldChg>
      <pc:sldChg chg="add">
        <pc:chgData name="Schlesinger, Sebastian" userId="d814e6c9-e9fb-4b77-84f7-ccd8aa3529bb" providerId="ADAL" clId="{E55D86B4-EB79-441B-B3F5-C68E0687F1C3}" dt="2023-02-01T18:51:28.821" v="2302"/>
        <pc:sldMkLst>
          <pc:docMk/>
          <pc:sldMk cId="2489823592" sldId="472"/>
        </pc:sldMkLst>
      </pc:sldChg>
      <pc:sldChg chg="add">
        <pc:chgData name="Schlesinger, Sebastian" userId="d814e6c9-e9fb-4b77-84f7-ccd8aa3529bb" providerId="ADAL" clId="{E55D86B4-EB79-441B-B3F5-C68E0687F1C3}" dt="2023-02-01T18:51:28.821" v="2302"/>
        <pc:sldMkLst>
          <pc:docMk/>
          <pc:sldMk cId="3003690812" sldId="473"/>
        </pc:sldMkLst>
      </pc:sldChg>
      <pc:sldChg chg="del">
        <pc:chgData name="Schlesinger, Sebastian" userId="d814e6c9-e9fb-4b77-84f7-ccd8aa3529bb" providerId="ADAL" clId="{E55D86B4-EB79-441B-B3F5-C68E0687F1C3}" dt="2023-02-01T18:50:51.933" v="2301" actId="2696"/>
        <pc:sldMkLst>
          <pc:docMk/>
          <pc:sldMk cId="3049931950" sldId="474"/>
        </pc:sldMkLst>
      </pc:sldChg>
      <pc:sldChg chg="del">
        <pc:chgData name="Schlesinger, Sebastian" userId="d814e6c9-e9fb-4b77-84f7-ccd8aa3529bb" providerId="ADAL" clId="{E55D86B4-EB79-441B-B3F5-C68E0687F1C3}" dt="2023-02-01T18:50:51.933" v="2301" actId="2696"/>
        <pc:sldMkLst>
          <pc:docMk/>
          <pc:sldMk cId="499580040" sldId="475"/>
        </pc:sldMkLst>
      </pc:sldChg>
      <pc:sldChg chg="add">
        <pc:chgData name="Schlesinger, Sebastian" userId="d814e6c9-e9fb-4b77-84f7-ccd8aa3529bb" providerId="ADAL" clId="{E55D86B4-EB79-441B-B3F5-C68E0687F1C3}" dt="2023-02-01T18:51:28.821" v="2302"/>
        <pc:sldMkLst>
          <pc:docMk/>
          <pc:sldMk cId="2947203672" sldId="476"/>
        </pc:sldMkLst>
      </pc:sldChg>
      <pc:sldChg chg="add">
        <pc:chgData name="Schlesinger, Sebastian" userId="d814e6c9-e9fb-4b77-84f7-ccd8aa3529bb" providerId="ADAL" clId="{E55D86B4-EB79-441B-B3F5-C68E0687F1C3}" dt="2023-02-01T18:51:28.821" v="2302"/>
        <pc:sldMkLst>
          <pc:docMk/>
          <pc:sldMk cId="1096318869" sldId="477"/>
        </pc:sldMkLst>
      </pc:sldChg>
      <pc:sldChg chg="del">
        <pc:chgData name="Schlesinger, Sebastian" userId="d814e6c9-e9fb-4b77-84f7-ccd8aa3529bb" providerId="ADAL" clId="{E55D86B4-EB79-441B-B3F5-C68E0687F1C3}" dt="2023-02-01T18:50:51.933" v="2301" actId="2696"/>
        <pc:sldMkLst>
          <pc:docMk/>
          <pc:sldMk cId="3125568037" sldId="478"/>
        </pc:sldMkLst>
      </pc:sldChg>
      <pc:sldChg chg="add">
        <pc:chgData name="Schlesinger, Sebastian" userId="d814e6c9-e9fb-4b77-84f7-ccd8aa3529bb" providerId="ADAL" clId="{E55D86B4-EB79-441B-B3F5-C68E0687F1C3}" dt="2023-02-01T18:51:28.821" v="2302"/>
        <pc:sldMkLst>
          <pc:docMk/>
          <pc:sldMk cId="1605684974" sldId="479"/>
        </pc:sldMkLst>
      </pc:sldChg>
      <pc:sldChg chg="add">
        <pc:chgData name="Schlesinger, Sebastian" userId="d814e6c9-e9fb-4b77-84f7-ccd8aa3529bb" providerId="ADAL" clId="{E55D86B4-EB79-441B-B3F5-C68E0687F1C3}" dt="2023-02-01T18:51:28.821" v="2302"/>
        <pc:sldMkLst>
          <pc:docMk/>
          <pc:sldMk cId="1301070503" sldId="480"/>
        </pc:sldMkLst>
      </pc:sldChg>
      <pc:sldChg chg="add">
        <pc:chgData name="Schlesinger, Sebastian" userId="d814e6c9-e9fb-4b77-84f7-ccd8aa3529bb" providerId="ADAL" clId="{E55D86B4-EB79-441B-B3F5-C68E0687F1C3}" dt="2023-02-01T18:51:28.821" v="2302"/>
        <pc:sldMkLst>
          <pc:docMk/>
          <pc:sldMk cId="3683769804" sldId="481"/>
        </pc:sldMkLst>
      </pc:sldChg>
      <pc:sldChg chg="del">
        <pc:chgData name="Schlesinger, Sebastian" userId="d814e6c9-e9fb-4b77-84f7-ccd8aa3529bb" providerId="ADAL" clId="{E55D86B4-EB79-441B-B3F5-C68E0687F1C3}" dt="2023-02-01T18:50:51.933" v="2301" actId="2696"/>
        <pc:sldMkLst>
          <pc:docMk/>
          <pc:sldMk cId="3380684530" sldId="482"/>
        </pc:sldMkLst>
      </pc:sldChg>
      <pc:sldChg chg="add">
        <pc:chgData name="Schlesinger, Sebastian" userId="d814e6c9-e9fb-4b77-84f7-ccd8aa3529bb" providerId="ADAL" clId="{E55D86B4-EB79-441B-B3F5-C68E0687F1C3}" dt="2023-02-01T18:51:28.821" v="2302"/>
        <pc:sldMkLst>
          <pc:docMk/>
          <pc:sldMk cId="3633913237" sldId="483"/>
        </pc:sldMkLst>
      </pc:sldChg>
      <pc:sldChg chg="add">
        <pc:chgData name="Schlesinger, Sebastian" userId="d814e6c9-e9fb-4b77-84f7-ccd8aa3529bb" providerId="ADAL" clId="{E55D86B4-EB79-441B-B3F5-C68E0687F1C3}" dt="2023-02-01T18:51:28.821" v="2302"/>
        <pc:sldMkLst>
          <pc:docMk/>
          <pc:sldMk cId="1119843822" sldId="484"/>
        </pc:sldMkLst>
      </pc:sldChg>
      <pc:sldChg chg="del">
        <pc:chgData name="Schlesinger, Sebastian" userId="d814e6c9-e9fb-4b77-84f7-ccd8aa3529bb" providerId="ADAL" clId="{E55D86B4-EB79-441B-B3F5-C68E0687F1C3}" dt="2023-02-01T18:50:51.933" v="2301" actId="2696"/>
        <pc:sldMkLst>
          <pc:docMk/>
          <pc:sldMk cId="2288773627" sldId="485"/>
        </pc:sldMkLst>
      </pc:sldChg>
      <pc:sldChg chg="add">
        <pc:chgData name="Schlesinger, Sebastian" userId="d814e6c9-e9fb-4b77-84f7-ccd8aa3529bb" providerId="ADAL" clId="{E55D86B4-EB79-441B-B3F5-C68E0687F1C3}" dt="2023-02-01T18:51:28.821" v="2302"/>
        <pc:sldMkLst>
          <pc:docMk/>
          <pc:sldMk cId="3680981090" sldId="486"/>
        </pc:sldMkLst>
      </pc:sldChg>
      <pc:sldChg chg="add">
        <pc:chgData name="Schlesinger, Sebastian" userId="d814e6c9-e9fb-4b77-84f7-ccd8aa3529bb" providerId="ADAL" clId="{E55D86B4-EB79-441B-B3F5-C68E0687F1C3}" dt="2023-02-01T18:51:28.821" v="2302"/>
        <pc:sldMkLst>
          <pc:docMk/>
          <pc:sldMk cId="556795670" sldId="487"/>
        </pc:sldMkLst>
      </pc:sldChg>
      <pc:sldChg chg="del">
        <pc:chgData name="Schlesinger, Sebastian" userId="d814e6c9-e9fb-4b77-84f7-ccd8aa3529bb" providerId="ADAL" clId="{E55D86B4-EB79-441B-B3F5-C68E0687F1C3}" dt="2023-02-01T18:50:51.933" v="2301" actId="2696"/>
        <pc:sldMkLst>
          <pc:docMk/>
          <pc:sldMk cId="1496830287" sldId="488"/>
        </pc:sldMkLst>
      </pc:sldChg>
      <pc:sldChg chg="del">
        <pc:chgData name="Schlesinger, Sebastian" userId="d814e6c9-e9fb-4b77-84f7-ccd8aa3529bb" providerId="ADAL" clId="{E55D86B4-EB79-441B-B3F5-C68E0687F1C3}" dt="2023-02-01T18:50:51.933" v="2301" actId="2696"/>
        <pc:sldMkLst>
          <pc:docMk/>
          <pc:sldMk cId="4167489422" sldId="489"/>
        </pc:sldMkLst>
      </pc:sldChg>
      <pc:sldChg chg="add">
        <pc:chgData name="Schlesinger, Sebastian" userId="d814e6c9-e9fb-4b77-84f7-ccd8aa3529bb" providerId="ADAL" clId="{E55D86B4-EB79-441B-B3F5-C68E0687F1C3}" dt="2023-02-01T18:51:28.821" v="2302"/>
        <pc:sldMkLst>
          <pc:docMk/>
          <pc:sldMk cId="2250948739" sldId="490"/>
        </pc:sldMkLst>
      </pc:sldChg>
      <pc:sldChg chg="del">
        <pc:chgData name="Schlesinger, Sebastian" userId="d814e6c9-e9fb-4b77-84f7-ccd8aa3529bb" providerId="ADAL" clId="{E55D86B4-EB79-441B-B3F5-C68E0687F1C3}" dt="2023-02-01T18:50:51.933" v="2301" actId="2696"/>
        <pc:sldMkLst>
          <pc:docMk/>
          <pc:sldMk cId="866405112" sldId="491"/>
        </pc:sldMkLst>
      </pc:sldChg>
      <pc:sldChg chg="add">
        <pc:chgData name="Schlesinger, Sebastian" userId="d814e6c9-e9fb-4b77-84f7-ccd8aa3529bb" providerId="ADAL" clId="{E55D86B4-EB79-441B-B3F5-C68E0687F1C3}" dt="2023-02-01T18:51:28.821" v="2302"/>
        <pc:sldMkLst>
          <pc:docMk/>
          <pc:sldMk cId="2719972291" sldId="492"/>
        </pc:sldMkLst>
      </pc:sldChg>
      <pc:sldChg chg="add">
        <pc:chgData name="Schlesinger, Sebastian" userId="d814e6c9-e9fb-4b77-84f7-ccd8aa3529bb" providerId="ADAL" clId="{E55D86B4-EB79-441B-B3F5-C68E0687F1C3}" dt="2023-02-01T18:51:28.821" v="2302"/>
        <pc:sldMkLst>
          <pc:docMk/>
          <pc:sldMk cId="664228051" sldId="493"/>
        </pc:sldMkLst>
      </pc:sldChg>
      <pc:sldChg chg="del">
        <pc:chgData name="Schlesinger, Sebastian" userId="d814e6c9-e9fb-4b77-84f7-ccd8aa3529bb" providerId="ADAL" clId="{E55D86B4-EB79-441B-B3F5-C68E0687F1C3}" dt="2023-02-01T18:50:51.933" v="2301" actId="2696"/>
        <pc:sldMkLst>
          <pc:docMk/>
          <pc:sldMk cId="1237227473" sldId="494"/>
        </pc:sldMkLst>
      </pc:sldChg>
      <pc:sldChg chg="del">
        <pc:chgData name="Schlesinger, Sebastian" userId="d814e6c9-e9fb-4b77-84f7-ccd8aa3529bb" providerId="ADAL" clId="{E55D86B4-EB79-441B-B3F5-C68E0687F1C3}" dt="2023-02-01T18:50:51.933" v="2301" actId="2696"/>
        <pc:sldMkLst>
          <pc:docMk/>
          <pc:sldMk cId="2430590047" sldId="495"/>
        </pc:sldMkLst>
      </pc:sldChg>
      <pc:sldChg chg="del">
        <pc:chgData name="Schlesinger, Sebastian" userId="d814e6c9-e9fb-4b77-84f7-ccd8aa3529bb" providerId="ADAL" clId="{E55D86B4-EB79-441B-B3F5-C68E0687F1C3}" dt="2023-02-01T18:50:51.933" v="2301" actId="2696"/>
        <pc:sldMkLst>
          <pc:docMk/>
          <pc:sldMk cId="2457714692" sldId="496"/>
        </pc:sldMkLst>
      </pc:sldChg>
      <pc:sldChg chg="del">
        <pc:chgData name="Schlesinger, Sebastian" userId="d814e6c9-e9fb-4b77-84f7-ccd8aa3529bb" providerId="ADAL" clId="{E55D86B4-EB79-441B-B3F5-C68E0687F1C3}" dt="2023-02-01T18:50:51.933" v="2301" actId="2696"/>
        <pc:sldMkLst>
          <pc:docMk/>
          <pc:sldMk cId="214508262" sldId="497"/>
        </pc:sldMkLst>
      </pc:sldChg>
      <pc:sldChg chg="add">
        <pc:chgData name="Schlesinger, Sebastian" userId="d814e6c9-e9fb-4b77-84f7-ccd8aa3529bb" providerId="ADAL" clId="{E55D86B4-EB79-441B-B3F5-C68E0687F1C3}" dt="2023-02-01T18:51:28.821" v="2302"/>
        <pc:sldMkLst>
          <pc:docMk/>
          <pc:sldMk cId="1481009463" sldId="498"/>
        </pc:sldMkLst>
      </pc:sldChg>
      <pc:sldChg chg="add">
        <pc:chgData name="Schlesinger, Sebastian" userId="d814e6c9-e9fb-4b77-84f7-ccd8aa3529bb" providerId="ADAL" clId="{E55D86B4-EB79-441B-B3F5-C68E0687F1C3}" dt="2023-02-01T18:51:28.821" v="2302"/>
        <pc:sldMkLst>
          <pc:docMk/>
          <pc:sldMk cId="3436134570" sldId="499"/>
        </pc:sldMkLst>
      </pc:sldChg>
      <pc:sldChg chg="del">
        <pc:chgData name="Schlesinger, Sebastian" userId="d814e6c9-e9fb-4b77-84f7-ccd8aa3529bb" providerId="ADAL" clId="{E55D86B4-EB79-441B-B3F5-C68E0687F1C3}" dt="2023-02-01T18:50:51.933" v="2301" actId="2696"/>
        <pc:sldMkLst>
          <pc:docMk/>
          <pc:sldMk cId="1347025641" sldId="500"/>
        </pc:sldMkLst>
      </pc:sldChg>
      <pc:sldChg chg="del">
        <pc:chgData name="Schlesinger, Sebastian" userId="d814e6c9-e9fb-4b77-84f7-ccd8aa3529bb" providerId="ADAL" clId="{E55D86B4-EB79-441B-B3F5-C68E0687F1C3}" dt="2023-02-01T18:50:51.933" v="2301" actId="2696"/>
        <pc:sldMkLst>
          <pc:docMk/>
          <pc:sldMk cId="864186574" sldId="501"/>
        </pc:sldMkLst>
      </pc:sldChg>
      <pc:sldChg chg="add">
        <pc:chgData name="Schlesinger, Sebastian" userId="d814e6c9-e9fb-4b77-84f7-ccd8aa3529bb" providerId="ADAL" clId="{E55D86B4-EB79-441B-B3F5-C68E0687F1C3}" dt="2023-02-01T18:51:28.821" v="2302"/>
        <pc:sldMkLst>
          <pc:docMk/>
          <pc:sldMk cId="793601056" sldId="502"/>
        </pc:sldMkLst>
      </pc:sldChg>
      <pc:sldChg chg="modSp mod">
        <pc:chgData name="Schlesinger, Sebastian" userId="d814e6c9-e9fb-4b77-84f7-ccd8aa3529bb" providerId="ADAL" clId="{E55D86B4-EB79-441B-B3F5-C68E0687F1C3}" dt="2023-01-31T17:02:24.249" v="2245" actId="20577"/>
        <pc:sldMkLst>
          <pc:docMk/>
          <pc:sldMk cId="2039478384" sldId="785"/>
        </pc:sldMkLst>
        <pc:spChg chg="mod">
          <ac:chgData name="Schlesinger, Sebastian" userId="d814e6c9-e9fb-4b77-84f7-ccd8aa3529bb" providerId="ADAL" clId="{E55D86B4-EB79-441B-B3F5-C68E0687F1C3}" dt="2023-01-31T17:02:24.249" v="2245" actId="20577"/>
          <ac:spMkLst>
            <pc:docMk/>
            <pc:sldMk cId="2039478384" sldId="785"/>
            <ac:spMk id="4" creationId="{1E39F0E3-8C0D-B9FB-C5FC-26F66EBAD397}"/>
          </ac:spMkLst>
        </pc:spChg>
      </pc:sldChg>
      <pc:sldChg chg="modSp mod">
        <pc:chgData name="Schlesinger, Sebastian" userId="d814e6c9-e9fb-4b77-84f7-ccd8aa3529bb" providerId="ADAL" clId="{E55D86B4-EB79-441B-B3F5-C68E0687F1C3}" dt="2023-01-31T17:01:29.499" v="2177" actId="403"/>
        <pc:sldMkLst>
          <pc:docMk/>
          <pc:sldMk cId="2250942124" sldId="786"/>
        </pc:sldMkLst>
        <pc:spChg chg="mod">
          <ac:chgData name="Schlesinger, Sebastian" userId="d814e6c9-e9fb-4b77-84f7-ccd8aa3529bb" providerId="ADAL" clId="{E55D86B4-EB79-441B-B3F5-C68E0687F1C3}" dt="2023-01-31T17:01:29.499" v="2177" actId="403"/>
          <ac:spMkLst>
            <pc:docMk/>
            <pc:sldMk cId="2250942124" sldId="786"/>
            <ac:spMk id="3" creationId="{F69DBD76-C0FD-75EC-4114-A67B3A876876}"/>
          </ac:spMkLst>
        </pc:spChg>
      </pc:sldChg>
      <pc:sldChg chg="modSp mod">
        <pc:chgData name="Schlesinger, Sebastian" userId="d814e6c9-e9fb-4b77-84f7-ccd8aa3529bb" providerId="ADAL" clId="{E55D86B4-EB79-441B-B3F5-C68E0687F1C3}" dt="2023-01-31T17:01:38.900" v="2181" actId="404"/>
        <pc:sldMkLst>
          <pc:docMk/>
          <pc:sldMk cId="2786870540" sldId="787"/>
        </pc:sldMkLst>
        <pc:spChg chg="mod">
          <ac:chgData name="Schlesinger, Sebastian" userId="d814e6c9-e9fb-4b77-84f7-ccd8aa3529bb" providerId="ADAL" clId="{E55D86B4-EB79-441B-B3F5-C68E0687F1C3}" dt="2023-01-31T17:01:38.900" v="2181" actId="404"/>
          <ac:spMkLst>
            <pc:docMk/>
            <pc:sldMk cId="2786870540" sldId="787"/>
            <ac:spMk id="3" creationId="{5D19490C-9283-6752-AFAF-526377B8F358}"/>
          </ac:spMkLst>
        </pc:spChg>
      </pc:sldChg>
      <pc:sldChg chg="addSp modSp new mod ord">
        <pc:chgData name="Schlesinger, Sebastian" userId="d814e6c9-e9fb-4b77-84f7-ccd8aa3529bb" providerId="ADAL" clId="{E55D86B4-EB79-441B-B3F5-C68E0687F1C3}" dt="2023-01-31T16:35:35.815" v="1055" actId="255"/>
        <pc:sldMkLst>
          <pc:docMk/>
          <pc:sldMk cId="570782120" sldId="788"/>
        </pc:sldMkLst>
        <pc:spChg chg="mod">
          <ac:chgData name="Schlesinger, Sebastian" userId="d814e6c9-e9fb-4b77-84f7-ccd8aa3529bb" providerId="ADAL" clId="{E55D86B4-EB79-441B-B3F5-C68E0687F1C3}" dt="2023-01-31T16:30:23.353" v="57" actId="20577"/>
          <ac:spMkLst>
            <pc:docMk/>
            <pc:sldMk cId="570782120" sldId="788"/>
            <ac:spMk id="2" creationId="{01ECD447-460F-5225-33F3-C4AD716AE84A}"/>
          </ac:spMkLst>
        </pc:spChg>
        <pc:spChg chg="mod">
          <ac:chgData name="Schlesinger, Sebastian" userId="d814e6c9-e9fb-4b77-84f7-ccd8aa3529bb" providerId="ADAL" clId="{E55D86B4-EB79-441B-B3F5-C68E0687F1C3}" dt="2023-01-31T16:35:35.815" v="1055" actId="255"/>
          <ac:spMkLst>
            <pc:docMk/>
            <pc:sldMk cId="570782120" sldId="788"/>
            <ac:spMk id="3" creationId="{40A07E02-CB0A-6AF7-D3BA-2482EA21E3F1}"/>
          </ac:spMkLst>
        </pc:spChg>
        <pc:picChg chg="add mod">
          <ac:chgData name="Schlesinger, Sebastian" userId="d814e6c9-e9fb-4b77-84f7-ccd8aa3529bb" providerId="ADAL" clId="{E55D86B4-EB79-441B-B3F5-C68E0687F1C3}" dt="2023-01-31T16:31:26.208" v="237" actId="1076"/>
          <ac:picMkLst>
            <pc:docMk/>
            <pc:sldMk cId="570782120" sldId="788"/>
            <ac:picMk id="4" creationId="{E0B2B771-8989-B3E7-6870-ACCF33AF40AA}"/>
          </ac:picMkLst>
        </pc:picChg>
      </pc:sldChg>
      <pc:sldChg chg="modSp new mod">
        <pc:chgData name="Schlesinger, Sebastian" userId="d814e6c9-e9fb-4b77-84f7-ccd8aa3529bb" providerId="ADAL" clId="{E55D86B4-EB79-441B-B3F5-C68E0687F1C3}" dt="2023-01-31T16:42:04.072" v="1332" actId="20577"/>
        <pc:sldMkLst>
          <pc:docMk/>
          <pc:sldMk cId="315832805" sldId="789"/>
        </pc:sldMkLst>
        <pc:spChg chg="mod">
          <ac:chgData name="Schlesinger, Sebastian" userId="d814e6c9-e9fb-4b77-84f7-ccd8aa3529bb" providerId="ADAL" clId="{E55D86B4-EB79-441B-B3F5-C68E0687F1C3}" dt="2023-01-31T16:41:53.123" v="1316" actId="20577"/>
          <ac:spMkLst>
            <pc:docMk/>
            <pc:sldMk cId="315832805" sldId="789"/>
            <ac:spMk id="2" creationId="{810F7E00-68F3-6ECD-9CCA-84280C482F18}"/>
          </ac:spMkLst>
        </pc:spChg>
        <pc:spChg chg="mod">
          <ac:chgData name="Schlesinger, Sebastian" userId="d814e6c9-e9fb-4b77-84f7-ccd8aa3529bb" providerId="ADAL" clId="{E55D86B4-EB79-441B-B3F5-C68E0687F1C3}" dt="2023-01-31T16:42:04.072" v="1332" actId="20577"/>
          <ac:spMkLst>
            <pc:docMk/>
            <pc:sldMk cId="315832805" sldId="789"/>
            <ac:spMk id="3" creationId="{61CC647A-EE9E-4DFB-3E87-A3A8D9FD61F3}"/>
          </ac:spMkLst>
        </pc:spChg>
      </pc:sldChg>
      <pc:sldChg chg="addSp modSp new mod">
        <pc:chgData name="Schlesinger, Sebastian" userId="d814e6c9-e9fb-4b77-84f7-ccd8aa3529bb" providerId="ADAL" clId="{E55D86B4-EB79-441B-B3F5-C68E0687F1C3}" dt="2023-01-31T16:59:37.391" v="1936" actId="1076"/>
        <pc:sldMkLst>
          <pc:docMk/>
          <pc:sldMk cId="2347213758" sldId="790"/>
        </pc:sldMkLst>
        <pc:spChg chg="mod">
          <ac:chgData name="Schlesinger, Sebastian" userId="d814e6c9-e9fb-4b77-84f7-ccd8aa3529bb" providerId="ADAL" clId="{E55D86B4-EB79-441B-B3F5-C68E0687F1C3}" dt="2023-01-31T16:49:10.139" v="1407" actId="1076"/>
          <ac:spMkLst>
            <pc:docMk/>
            <pc:sldMk cId="2347213758" sldId="790"/>
            <ac:spMk id="2" creationId="{883CD16A-5744-3F7F-DB97-8617C92EF4D8}"/>
          </ac:spMkLst>
        </pc:spChg>
        <pc:spChg chg="mod">
          <ac:chgData name="Schlesinger, Sebastian" userId="d814e6c9-e9fb-4b77-84f7-ccd8aa3529bb" providerId="ADAL" clId="{E55D86B4-EB79-441B-B3F5-C68E0687F1C3}" dt="2023-01-31T16:59:37.391" v="1936" actId="1076"/>
          <ac:spMkLst>
            <pc:docMk/>
            <pc:sldMk cId="2347213758" sldId="790"/>
            <ac:spMk id="3" creationId="{A16CB142-1FD8-8ECF-8F27-8A3318D1105B}"/>
          </ac:spMkLst>
        </pc:spChg>
        <pc:picChg chg="add mod">
          <ac:chgData name="Schlesinger, Sebastian" userId="d814e6c9-e9fb-4b77-84f7-ccd8aa3529bb" providerId="ADAL" clId="{E55D86B4-EB79-441B-B3F5-C68E0687F1C3}" dt="2023-01-31T16:59:20.058" v="1931" actId="1076"/>
          <ac:picMkLst>
            <pc:docMk/>
            <pc:sldMk cId="2347213758" sldId="790"/>
            <ac:picMk id="4" creationId="{4A61E112-F7BC-558D-2B5E-546A8ED6BBD5}"/>
          </ac:picMkLst>
        </pc:picChg>
      </pc:sldChg>
      <pc:sldChg chg="addSp modSp new mod">
        <pc:chgData name="Schlesinger, Sebastian" userId="d814e6c9-e9fb-4b77-84f7-ccd8aa3529bb" providerId="ADAL" clId="{E55D86B4-EB79-441B-B3F5-C68E0687F1C3}" dt="2023-01-31T17:01:45.786" v="2183" actId="1076"/>
        <pc:sldMkLst>
          <pc:docMk/>
          <pc:sldMk cId="4032791839" sldId="791"/>
        </pc:sldMkLst>
        <pc:spChg chg="mod">
          <ac:chgData name="Schlesinger, Sebastian" userId="d814e6c9-e9fb-4b77-84f7-ccd8aa3529bb" providerId="ADAL" clId="{E55D86B4-EB79-441B-B3F5-C68E0687F1C3}" dt="2023-01-31T16:59:53.919" v="1959" actId="14100"/>
          <ac:spMkLst>
            <pc:docMk/>
            <pc:sldMk cId="4032791839" sldId="791"/>
            <ac:spMk id="2" creationId="{CFE64377-9286-992D-F2AA-378465A5ABAC}"/>
          </ac:spMkLst>
        </pc:spChg>
        <pc:spChg chg="mod">
          <ac:chgData name="Schlesinger, Sebastian" userId="d814e6c9-e9fb-4b77-84f7-ccd8aa3529bb" providerId="ADAL" clId="{E55D86B4-EB79-441B-B3F5-C68E0687F1C3}" dt="2023-01-31T17:01:12.929" v="2175" actId="403"/>
          <ac:spMkLst>
            <pc:docMk/>
            <pc:sldMk cId="4032791839" sldId="791"/>
            <ac:spMk id="3" creationId="{6A11F582-5FF1-A261-2EF4-CF60E6C381B0}"/>
          </ac:spMkLst>
        </pc:spChg>
        <pc:spChg chg="add mod">
          <ac:chgData name="Schlesinger, Sebastian" userId="d814e6c9-e9fb-4b77-84f7-ccd8aa3529bb" providerId="ADAL" clId="{E55D86B4-EB79-441B-B3F5-C68E0687F1C3}" dt="2023-01-31T17:01:45.786" v="2183" actId="1076"/>
          <ac:spMkLst>
            <pc:docMk/>
            <pc:sldMk cId="4032791839" sldId="791"/>
            <ac:spMk id="4" creationId="{7AFC9E44-0C7B-6472-DE42-0EEF06615258}"/>
          </ac:spMkLst>
        </pc:spChg>
      </pc:sldChg>
      <pc:sldChg chg="modSp add mod">
        <pc:chgData name="Schlesinger, Sebastian" userId="d814e6c9-e9fb-4b77-84f7-ccd8aa3529bb" providerId="ADAL" clId="{E55D86B4-EB79-441B-B3F5-C68E0687F1C3}" dt="2023-01-31T17:02:36.473" v="2257" actId="1076"/>
        <pc:sldMkLst>
          <pc:docMk/>
          <pc:sldMk cId="3474821153" sldId="792"/>
        </pc:sldMkLst>
        <pc:spChg chg="mod">
          <ac:chgData name="Schlesinger, Sebastian" userId="d814e6c9-e9fb-4b77-84f7-ccd8aa3529bb" providerId="ADAL" clId="{E55D86B4-EB79-441B-B3F5-C68E0687F1C3}" dt="2023-01-31T17:02:36.473" v="2257" actId="1076"/>
          <ac:spMkLst>
            <pc:docMk/>
            <pc:sldMk cId="3474821153" sldId="792"/>
            <ac:spMk id="4" creationId="{1E39F0E3-8C0D-B9FB-C5FC-26F66EBAD397}"/>
          </ac:spMkLst>
        </pc:spChg>
      </pc:sldChg>
      <pc:sldChg chg="modSp add mod">
        <pc:chgData name="Schlesinger, Sebastian" userId="d814e6c9-e9fb-4b77-84f7-ccd8aa3529bb" providerId="ADAL" clId="{E55D86B4-EB79-441B-B3F5-C68E0687F1C3}" dt="2023-01-31T17:16:32.499" v="2300" actId="20577"/>
        <pc:sldMkLst>
          <pc:docMk/>
          <pc:sldMk cId="1035252039" sldId="793"/>
        </pc:sldMkLst>
        <pc:spChg chg="mod">
          <ac:chgData name="Schlesinger, Sebastian" userId="d814e6c9-e9fb-4b77-84f7-ccd8aa3529bb" providerId="ADAL" clId="{E55D86B4-EB79-441B-B3F5-C68E0687F1C3}" dt="2023-01-31T17:16:32.499" v="2300" actId="20577"/>
          <ac:spMkLst>
            <pc:docMk/>
            <pc:sldMk cId="1035252039" sldId="793"/>
            <ac:spMk id="4" creationId="{1E39F0E3-8C0D-B9FB-C5FC-26F66EBAD397}"/>
          </ac:spMkLst>
        </pc:spChg>
      </pc:sldChg>
    </pc:docChg>
  </pc:docChgLst>
  <pc:docChgLst>
    <pc:chgData name="Schlesinger, Sebastian" userId="d814e6c9-e9fb-4b77-84f7-ccd8aa3529bb" providerId="ADAL" clId="{9B320F7E-C5DD-4976-8F23-4DCB502E220B}"/>
    <pc:docChg chg="custSel delSld modSld">
      <pc:chgData name="Schlesinger, Sebastian" userId="d814e6c9-e9fb-4b77-84f7-ccd8aa3529bb" providerId="ADAL" clId="{9B320F7E-C5DD-4976-8F23-4DCB502E220B}" dt="2023-10-13T13:47:03.885" v="126" actId="20577"/>
      <pc:docMkLst>
        <pc:docMk/>
      </pc:docMkLst>
      <pc:sldChg chg="modSp mod">
        <pc:chgData name="Schlesinger, Sebastian" userId="d814e6c9-e9fb-4b77-84f7-ccd8aa3529bb" providerId="ADAL" clId="{9B320F7E-C5DD-4976-8F23-4DCB502E220B}" dt="2023-10-13T13:47:03.885" v="126" actId="20577"/>
        <pc:sldMkLst>
          <pc:docMk/>
          <pc:sldMk cId="0" sldId="267"/>
        </pc:sldMkLst>
        <pc:spChg chg="mod">
          <ac:chgData name="Schlesinger, Sebastian" userId="d814e6c9-e9fb-4b77-84f7-ccd8aa3529bb" providerId="ADAL" clId="{9B320F7E-C5DD-4976-8F23-4DCB502E220B}" dt="2023-10-13T13:47:03.885" v="126" actId="20577"/>
          <ac:spMkLst>
            <pc:docMk/>
            <pc:sldMk cId="0" sldId="267"/>
            <ac:spMk id="6" creationId="{00000000-0000-0000-0000-000000000000}"/>
          </ac:spMkLst>
        </pc:spChg>
      </pc:sldChg>
      <pc:sldChg chg="addSp delSp modSp mod">
        <pc:chgData name="Schlesinger, Sebastian" userId="d814e6c9-e9fb-4b77-84f7-ccd8aa3529bb" providerId="ADAL" clId="{9B320F7E-C5DD-4976-8F23-4DCB502E220B}" dt="2023-10-13T13:46:16.076" v="73" actId="1076"/>
        <pc:sldMkLst>
          <pc:docMk/>
          <pc:sldMk cId="2378392905" sldId="804"/>
        </pc:sldMkLst>
        <pc:spChg chg="add mod">
          <ac:chgData name="Schlesinger, Sebastian" userId="d814e6c9-e9fb-4b77-84f7-ccd8aa3529bb" providerId="ADAL" clId="{9B320F7E-C5DD-4976-8F23-4DCB502E220B}" dt="2023-10-13T13:46:16.076" v="73" actId="1076"/>
          <ac:spMkLst>
            <pc:docMk/>
            <pc:sldMk cId="2378392905" sldId="804"/>
            <ac:spMk id="17" creationId="{92D5C0C9-9CC1-5671-3B5F-5A891EC3AC2A}"/>
          </ac:spMkLst>
        </pc:spChg>
        <pc:picChg chg="del">
          <ac:chgData name="Schlesinger, Sebastian" userId="d814e6c9-e9fb-4b77-84f7-ccd8aa3529bb" providerId="ADAL" clId="{9B320F7E-C5DD-4976-8F23-4DCB502E220B}" dt="2023-10-13T13:40:27.049" v="12" actId="478"/>
          <ac:picMkLst>
            <pc:docMk/>
            <pc:sldMk cId="2378392905" sldId="804"/>
            <ac:picMk id="4" creationId="{9A13D904-0D28-B72B-F13B-9433C1C0FD5E}"/>
          </ac:picMkLst>
        </pc:picChg>
        <pc:picChg chg="del">
          <ac:chgData name="Schlesinger, Sebastian" userId="d814e6c9-e9fb-4b77-84f7-ccd8aa3529bb" providerId="ADAL" clId="{9B320F7E-C5DD-4976-8F23-4DCB502E220B}" dt="2023-10-13T13:40:23.648" v="11" actId="478"/>
          <ac:picMkLst>
            <pc:docMk/>
            <pc:sldMk cId="2378392905" sldId="804"/>
            <ac:picMk id="5" creationId="{2E3BF8AB-2799-529D-B5C2-FF442E1D2D94}"/>
          </ac:picMkLst>
        </pc:picChg>
        <pc:picChg chg="del mod">
          <ac:chgData name="Schlesinger, Sebastian" userId="d814e6c9-e9fb-4b77-84f7-ccd8aa3529bb" providerId="ADAL" clId="{9B320F7E-C5DD-4976-8F23-4DCB502E220B}" dt="2023-10-13T13:40:22.221" v="10" actId="478"/>
          <ac:picMkLst>
            <pc:docMk/>
            <pc:sldMk cId="2378392905" sldId="804"/>
            <ac:picMk id="6" creationId="{CF1259DF-99B8-A042-7537-3C406E23A418}"/>
          </ac:picMkLst>
        </pc:picChg>
        <pc:picChg chg="mod">
          <ac:chgData name="Schlesinger, Sebastian" userId="d814e6c9-e9fb-4b77-84f7-ccd8aa3529bb" providerId="ADAL" clId="{9B320F7E-C5DD-4976-8F23-4DCB502E220B}" dt="2023-10-13T13:45:06.231" v="64" actId="1076"/>
          <ac:picMkLst>
            <pc:docMk/>
            <pc:sldMk cId="2378392905" sldId="804"/>
            <ac:picMk id="9" creationId="{E504CA53-4D0D-99A1-8712-E9E309195A9A}"/>
          </ac:picMkLst>
        </pc:picChg>
        <pc:picChg chg="mod">
          <ac:chgData name="Schlesinger, Sebastian" userId="d814e6c9-e9fb-4b77-84f7-ccd8aa3529bb" providerId="ADAL" clId="{9B320F7E-C5DD-4976-8F23-4DCB502E220B}" dt="2023-10-13T13:44:59.050" v="60" actId="14100"/>
          <ac:picMkLst>
            <pc:docMk/>
            <pc:sldMk cId="2378392905" sldId="804"/>
            <ac:picMk id="10" creationId="{B00EF86A-62E0-925A-95A9-146683B74C27}"/>
          </ac:picMkLst>
        </pc:picChg>
        <pc:picChg chg="add mod">
          <ac:chgData name="Schlesinger, Sebastian" userId="d814e6c9-e9fb-4b77-84f7-ccd8aa3529bb" providerId="ADAL" clId="{9B320F7E-C5DD-4976-8F23-4DCB502E220B}" dt="2023-10-13T13:40:28.792" v="13" actId="1076"/>
          <ac:picMkLst>
            <pc:docMk/>
            <pc:sldMk cId="2378392905" sldId="804"/>
            <ac:picMk id="11" creationId="{6D1C73AB-34B3-51EC-D24A-54DE0321B946}"/>
          </ac:picMkLst>
        </pc:picChg>
        <pc:picChg chg="add mod">
          <ac:chgData name="Schlesinger, Sebastian" userId="d814e6c9-e9fb-4b77-84f7-ccd8aa3529bb" providerId="ADAL" clId="{9B320F7E-C5DD-4976-8F23-4DCB502E220B}" dt="2023-10-13T13:40:42.668" v="17" actId="14100"/>
          <ac:picMkLst>
            <pc:docMk/>
            <pc:sldMk cId="2378392905" sldId="804"/>
            <ac:picMk id="13" creationId="{F56607CE-9774-F098-5DEF-DBC10A5F07A0}"/>
          </ac:picMkLst>
        </pc:picChg>
        <pc:picChg chg="add mod">
          <ac:chgData name="Schlesinger, Sebastian" userId="d814e6c9-e9fb-4b77-84f7-ccd8aa3529bb" providerId="ADAL" clId="{9B320F7E-C5DD-4976-8F23-4DCB502E220B}" dt="2023-10-13T13:41:02.760" v="22" actId="14100"/>
          <ac:picMkLst>
            <pc:docMk/>
            <pc:sldMk cId="2378392905" sldId="804"/>
            <ac:picMk id="15" creationId="{45F124B5-6A24-282E-EF43-26703647A14E}"/>
          </ac:picMkLst>
        </pc:picChg>
        <pc:picChg chg="add mod">
          <ac:chgData name="Schlesinger, Sebastian" userId="d814e6c9-e9fb-4b77-84f7-ccd8aa3529bb" providerId="ADAL" clId="{9B320F7E-C5DD-4976-8F23-4DCB502E220B}" dt="2023-10-13T13:42:02.381" v="39" actId="1076"/>
          <ac:picMkLst>
            <pc:docMk/>
            <pc:sldMk cId="2378392905" sldId="804"/>
            <ac:picMk id="19" creationId="{0467F0D4-1E24-A25D-452B-A02F5EAE6BAD}"/>
          </ac:picMkLst>
        </pc:picChg>
        <pc:picChg chg="add mod">
          <ac:chgData name="Schlesinger, Sebastian" userId="d814e6c9-e9fb-4b77-84f7-ccd8aa3529bb" providerId="ADAL" clId="{9B320F7E-C5DD-4976-8F23-4DCB502E220B}" dt="2023-10-13T13:44:38.941" v="53" actId="1076"/>
          <ac:picMkLst>
            <pc:docMk/>
            <pc:sldMk cId="2378392905" sldId="804"/>
            <ac:picMk id="21" creationId="{95AD0DCB-6AD7-48AB-C62D-EB4762588931}"/>
          </ac:picMkLst>
        </pc:picChg>
        <pc:picChg chg="add mod">
          <ac:chgData name="Schlesinger, Sebastian" userId="d814e6c9-e9fb-4b77-84f7-ccd8aa3529bb" providerId="ADAL" clId="{9B320F7E-C5DD-4976-8F23-4DCB502E220B}" dt="2023-10-13T13:45:10.363" v="65" actId="1076"/>
          <ac:picMkLst>
            <pc:docMk/>
            <pc:sldMk cId="2378392905" sldId="804"/>
            <ac:picMk id="23" creationId="{22787DF6-96EB-7F56-F8F0-0A2012D7BD23}"/>
          </ac:picMkLst>
        </pc:picChg>
      </pc:sldChg>
      <pc:sldChg chg="modSp mod">
        <pc:chgData name="Schlesinger, Sebastian" userId="d814e6c9-e9fb-4b77-84f7-ccd8aa3529bb" providerId="ADAL" clId="{9B320F7E-C5DD-4976-8F23-4DCB502E220B}" dt="2023-10-13T11:38:32.555" v="2" actId="14100"/>
        <pc:sldMkLst>
          <pc:docMk/>
          <pc:sldMk cId="3194267281" sldId="805"/>
        </pc:sldMkLst>
        <pc:picChg chg="mod">
          <ac:chgData name="Schlesinger, Sebastian" userId="d814e6c9-e9fb-4b77-84f7-ccd8aa3529bb" providerId="ADAL" clId="{9B320F7E-C5DD-4976-8F23-4DCB502E220B}" dt="2023-10-13T11:38:32.555" v="2" actId="14100"/>
          <ac:picMkLst>
            <pc:docMk/>
            <pc:sldMk cId="3194267281" sldId="805"/>
            <ac:picMk id="4" creationId="{8D27E5E3-1B15-D186-AF2F-17CF95EC1D44}"/>
          </ac:picMkLst>
        </pc:picChg>
      </pc:sldChg>
      <pc:sldChg chg="del">
        <pc:chgData name="Schlesinger, Sebastian" userId="d814e6c9-e9fb-4b77-84f7-ccd8aa3529bb" providerId="ADAL" clId="{9B320F7E-C5DD-4976-8F23-4DCB502E220B}" dt="2023-10-13T12:14:27.349" v="3" actId="47"/>
        <pc:sldMkLst>
          <pc:docMk/>
          <pc:sldMk cId="3712705860" sldId="808"/>
        </pc:sldMkLst>
      </pc:sldChg>
      <pc:sldChg chg="del">
        <pc:chgData name="Schlesinger, Sebastian" userId="d814e6c9-e9fb-4b77-84f7-ccd8aa3529bb" providerId="ADAL" clId="{9B320F7E-C5DD-4976-8F23-4DCB502E220B}" dt="2023-10-13T12:14:31.918" v="4" actId="47"/>
        <pc:sldMkLst>
          <pc:docMk/>
          <pc:sldMk cId="2317925390" sldId="809"/>
        </pc:sldMkLst>
      </pc:sldChg>
    </pc:docChg>
  </pc:docChgLst>
  <pc:docChgLst>
    <pc:chgData name="Schlesinger, Sebastian" userId="d814e6c9-e9fb-4b77-84f7-ccd8aa3529bb" providerId="ADAL" clId="{0459B6D6-4546-4F5F-8E16-BD245C8DFC4D}"/>
    <pc:docChg chg="undo custSel addSld delSld modSld sldOrd">
      <pc:chgData name="Schlesinger, Sebastian" userId="d814e6c9-e9fb-4b77-84f7-ccd8aa3529bb" providerId="ADAL" clId="{0459B6D6-4546-4F5F-8E16-BD245C8DFC4D}" dt="2023-02-06T17:40:52.688" v="2192"/>
      <pc:docMkLst>
        <pc:docMk/>
      </pc:docMkLst>
      <pc:sldChg chg="addSp modSp mod">
        <pc:chgData name="Schlesinger, Sebastian" userId="d814e6c9-e9fb-4b77-84f7-ccd8aa3529bb" providerId="ADAL" clId="{0459B6D6-4546-4F5F-8E16-BD245C8DFC4D}" dt="2023-02-06T15:59:34.397" v="1962" actId="14100"/>
        <pc:sldMkLst>
          <pc:docMk/>
          <pc:sldMk cId="0" sldId="269"/>
        </pc:sldMkLst>
        <pc:spChg chg="mod">
          <ac:chgData name="Schlesinger, Sebastian" userId="d814e6c9-e9fb-4b77-84f7-ccd8aa3529bb" providerId="ADAL" clId="{0459B6D6-4546-4F5F-8E16-BD245C8DFC4D}" dt="2023-02-06T15:59:34.397" v="1962" actId="14100"/>
          <ac:spMkLst>
            <pc:docMk/>
            <pc:sldMk cId="0" sldId="269"/>
            <ac:spMk id="4" creationId="{00000000-0000-0000-0000-000000000000}"/>
          </ac:spMkLst>
        </pc:spChg>
        <pc:picChg chg="add mod">
          <ac:chgData name="Schlesinger, Sebastian" userId="d814e6c9-e9fb-4b77-84f7-ccd8aa3529bb" providerId="ADAL" clId="{0459B6D6-4546-4F5F-8E16-BD245C8DFC4D}" dt="2023-02-06T15:59:30.453" v="1961" actId="1076"/>
          <ac:picMkLst>
            <pc:docMk/>
            <pc:sldMk cId="0" sldId="269"/>
            <ac:picMk id="2" creationId="{940EB602-871A-5C08-F32A-69A6250AE6D7}"/>
          </ac:picMkLst>
        </pc:picChg>
      </pc:sldChg>
      <pc:sldChg chg="delSp mod">
        <pc:chgData name="Schlesinger, Sebastian" userId="d814e6c9-e9fb-4b77-84f7-ccd8aa3529bb" providerId="ADAL" clId="{0459B6D6-4546-4F5F-8E16-BD245C8DFC4D}" dt="2023-02-06T17:38:14.598" v="2149" actId="478"/>
        <pc:sldMkLst>
          <pc:docMk/>
          <pc:sldMk cId="2967501321" sldId="422"/>
        </pc:sldMkLst>
        <pc:spChg chg="del">
          <ac:chgData name="Schlesinger, Sebastian" userId="d814e6c9-e9fb-4b77-84f7-ccd8aa3529bb" providerId="ADAL" clId="{0459B6D6-4546-4F5F-8E16-BD245C8DFC4D}" dt="2023-02-06T17:38:14.598" v="2149" actId="478"/>
          <ac:spMkLst>
            <pc:docMk/>
            <pc:sldMk cId="2967501321" sldId="422"/>
            <ac:spMk id="2" creationId="{00000000-0000-0000-0000-000000000000}"/>
          </ac:spMkLst>
        </pc:spChg>
      </pc:sldChg>
      <pc:sldChg chg="delSp mod ord">
        <pc:chgData name="Schlesinger, Sebastian" userId="d814e6c9-e9fb-4b77-84f7-ccd8aa3529bb" providerId="ADAL" clId="{0459B6D6-4546-4F5F-8E16-BD245C8DFC4D}" dt="2023-02-06T17:38:12.717" v="2148" actId="478"/>
        <pc:sldMkLst>
          <pc:docMk/>
          <pc:sldMk cId="894378585" sldId="423"/>
        </pc:sldMkLst>
        <pc:spChg chg="del">
          <ac:chgData name="Schlesinger, Sebastian" userId="d814e6c9-e9fb-4b77-84f7-ccd8aa3529bb" providerId="ADAL" clId="{0459B6D6-4546-4F5F-8E16-BD245C8DFC4D}" dt="2023-02-06T17:38:12.717" v="2148" actId="478"/>
          <ac:spMkLst>
            <pc:docMk/>
            <pc:sldMk cId="894378585" sldId="423"/>
            <ac:spMk id="2" creationId="{00000000-0000-0000-0000-000000000000}"/>
          </ac:spMkLst>
        </pc:spChg>
      </pc:sldChg>
      <pc:sldChg chg="delSp mod ord">
        <pc:chgData name="Schlesinger, Sebastian" userId="d814e6c9-e9fb-4b77-84f7-ccd8aa3529bb" providerId="ADAL" clId="{0459B6D6-4546-4F5F-8E16-BD245C8DFC4D}" dt="2023-02-06T17:38:09.665" v="2147" actId="478"/>
        <pc:sldMkLst>
          <pc:docMk/>
          <pc:sldMk cId="2073200937" sldId="424"/>
        </pc:sldMkLst>
        <pc:spChg chg="del">
          <ac:chgData name="Schlesinger, Sebastian" userId="d814e6c9-e9fb-4b77-84f7-ccd8aa3529bb" providerId="ADAL" clId="{0459B6D6-4546-4F5F-8E16-BD245C8DFC4D}" dt="2023-02-06T17:38:09.665" v="2147" actId="478"/>
          <ac:spMkLst>
            <pc:docMk/>
            <pc:sldMk cId="2073200937" sldId="424"/>
            <ac:spMk id="2" creationId="{00000000-0000-0000-0000-000000000000}"/>
          </ac:spMkLst>
        </pc:spChg>
      </pc:sldChg>
      <pc:sldChg chg="delSp mod">
        <pc:chgData name="Schlesinger, Sebastian" userId="d814e6c9-e9fb-4b77-84f7-ccd8aa3529bb" providerId="ADAL" clId="{0459B6D6-4546-4F5F-8E16-BD245C8DFC4D}" dt="2023-02-06T17:38:16.973" v="2150" actId="478"/>
        <pc:sldMkLst>
          <pc:docMk/>
          <pc:sldMk cId="2590823745" sldId="425"/>
        </pc:sldMkLst>
        <pc:spChg chg="del">
          <ac:chgData name="Schlesinger, Sebastian" userId="d814e6c9-e9fb-4b77-84f7-ccd8aa3529bb" providerId="ADAL" clId="{0459B6D6-4546-4F5F-8E16-BD245C8DFC4D}" dt="2023-02-06T17:38:16.973" v="2150" actId="478"/>
          <ac:spMkLst>
            <pc:docMk/>
            <pc:sldMk cId="2590823745" sldId="425"/>
            <ac:spMk id="2" creationId="{00000000-0000-0000-0000-000000000000}"/>
          </ac:spMkLst>
        </pc:spChg>
      </pc:sldChg>
      <pc:sldChg chg="delSp mod">
        <pc:chgData name="Schlesinger, Sebastian" userId="d814e6c9-e9fb-4b77-84f7-ccd8aa3529bb" providerId="ADAL" clId="{0459B6D6-4546-4F5F-8E16-BD245C8DFC4D}" dt="2023-02-06T17:38:19.200" v="2151" actId="478"/>
        <pc:sldMkLst>
          <pc:docMk/>
          <pc:sldMk cId="55646599" sldId="426"/>
        </pc:sldMkLst>
        <pc:spChg chg="del">
          <ac:chgData name="Schlesinger, Sebastian" userId="d814e6c9-e9fb-4b77-84f7-ccd8aa3529bb" providerId="ADAL" clId="{0459B6D6-4546-4F5F-8E16-BD245C8DFC4D}" dt="2023-02-06T17:38:19.200" v="2151" actId="478"/>
          <ac:spMkLst>
            <pc:docMk/>
            <pc:sldMk cId="55646599" sldId="426"/>
            <ac:spMk id="2" creationId="{00000000-0000-0000-0000-000000000000}"/>
          </ac:spMkLst>
        </pc:spChg>
      </pc:sldChg>
      <pc:sldChg chg="delSp mod">
        <pc:chgData name="Schlesinger, Sebastian" userId="d814e6c9-e9fb-4b77-84f7-ccd8aa3529bb" providerId="ADAL" clId="{0459B6D6-4546-4F5F-8E16-BD245C8DFC4D}" dt="2023-02-06T17:38:22.060" v="2152" actId="478"/>
        <pc:sldMkLst>
          <pc:docMk/>
          <pc:sldMk cId="3919140839" sldId="427"/>
        </pc:sldMkLst>
        <pc:spChg chg="del">
          <ac:chgData name="Schlesinger, Sebastian" userId="d814e6c9-e9fb-4b77-84f7-ccd8aa3529bb" providerId="ADAL" clId="{0459B6D6-4546-4F5F-8E16-BD245C8DFC4D}" dt="2023-02-06T17:38:22.060" v="2152" actId="478"/>
          <ac:spMkLst>
            <pc:docMk/>
            <pc:sldMk cId="3919140839" sldId="427"/>
            <ac:spMk id="2" creationId="{00000000-0000-0000-0000-000000000000}"/>
          </ac:spMkLst>
        </pc:spChg>
      </pc:sldChg>
      <pc:sldChg chg="delSp mod">
        <pc:chgData name="Schlesinger, Sebastian" userId="d814e6c9-e9fb-4b77-84f7-ccd8aa3529bb" providerId="ADAL" clId="{0459B6D6-4546-4F5F-8E16-BD245C8DFC4D}" dt="2023-02-06T17:38:24.069" v="2153" actId="478"/>
        <pc:sldMkLst>
          <pc:docMk/>
          <pc:sldMk cId="2214548743" sldId="428"/>
        </pc:sldMkLst>
        <pc:spChg chg="del">
          <ac:chgData name="Schlesinger, Sebastian" userId="d814e6c9-e9fb-4b77-84f7-ccd8aa3529bb" providerId="ADAL" clId="{0459B6D6-4546-4F5F-8E16-BD245C8DFC4D}" dt="2023-02-06T17:38:24.069" v="2153" actId="478"/>
          <ac:spMkLst>
            <pc:docMk/>
            <pc:sldMk cId="2214548743" sldId="428"/>
            <ac:spMk id="2" creationId="{00000000-0000-0000-0000-000000000000}"/>
          </ac:spMkLst>
        </pc:spChg>
      </pc:sldChg>
      <pc:sldChg chg="delSp mod">
        <pc:chgData name="Schlesinger, Sebastian" userId="d814e6c9-e9fb-4b77-84f7-ccd8aa3529bb" providerId="ADAL" clId="{0459B6D6-4546-4F5F-8E16-BD245C8DFC4D}" dt="2023-02-06T17:38:26.163" v="2154" actId="478"/>
        <pc:sldMkLst>
          <pc:docMk/>
          <pc:sldMk cId="3173430735" sldId="429"/>
        </pc:sldMkLst>
        <pc:spChg chg="del">
          <ac:chgData name="Schlesinger, Sebastian" userId="d814e6c9-e9fb-4b77-84f7-ccd8aa3529bb" providerId="ADAL" clId="{0459B6D6-4546-4F5F-8E16-BD245C8DFC4D}" dt="2023-02-06T17:38:26.163" v="2154" actId="478"/>
          <ac:spMkLst>
            <pc:docMk/>
            <pc:sldMk cId="3173430735" sldId="429"/>
            <ac:spMk id="2" creationId="{00000000-0000-0000-0000-000000000000}"/>
          </ac:spMkLst>
        </pc:spChg>
      </pc:sldChg>
      <pc:sldChg chg="delSp mod">
        <pc:chgData name="Schlesinger, Sebastian" userId="d814e6c9-e9fb-4b77-84f7-ccd8aa3529bb" providerId="ADAL" clId="{0459B6D6-4546-4F5F-8E16-BD245C8DFC4D}" dt="2023-02-06T17:38:27.902" v="2155" actId="478"/>
        <pc:sldMkLst>
          <pc:docMk/>
          <pc:sldMk cId="40272641" sldId="430"/>
        </pc:sldMkLst>
        <pc:spChg chg="del">
          <ac:chgData name="Schlesinger, Sebastian" userId="d814e6c9-e9fb-4b77-84f7-ccd8aa3529bb" providerId="ADAL" clId="{0459B6D6-4546-4F5F-8E16-BD245C8DFC4D}" dt="2023-02-06T17:38:27.902" v="2155" actId="478"/>
          <ac:spMkLst>
            <pc:docMk/>
            <pc:sldMk cId="40272641" sldId="430"/>
            <ac:spMk id="2" creationId="{00000000-0000-0000-0000-000000000000}"/>
          </ac:spMkLst>
        </pc:spChg>
      </pc:sldChg>
      <pc:sldChg chg="delSp mod">
        <pc:chgData name="Schlesinger, Sebastian" userId="d814e6c9-e9fb-4b77-84f7-ccd8aa3529bb" providerId="ADAL" clId="{0459B6D6-4546-4F5F-8E16-BD245C8DFC4D}" dt="2023-02-06T17:38:30.034" v="2156" actId="478"/>
        <pc:sldMkLst>
          <pc:docMk/>
          <pc:sldMk cId="3222619812" sldId="431"/>
        </pc:sldMkLst>
        <pc:spChg chg="del">
          <ac:chgData name="Schlesinger, Sebastian" userId="d814e6c9-e9fb-4b77-84f7-ccd8aa3529bb" providerId="ADAL" clId="{0459B6D6-4546-4F5F-8E16-BD245C8DFC4D}" dt="2023-02-06T17:38:30.034" v="2156" actId="478"/>
          <ac:spMkLst>
            <pc:docMk/>
            <pc:sldMk cId="3222619812" sldId="431"/>
            <ac:spMk id="2" creationId="{00000000-0000-0000-0000-000000000000}"/>
          </ac:spMkLst>
        </pc:spChg>
      </pc:sldChg>
      <pc:sldChg chg="delSp mod">
        <pc:chgData name="Schlesinger, Sebastian" userId="d814e6c9-e9fb-4b77-84f7-ccd8aa3529bb" providerId="ADAL" clId="{0459B6D6-4546-4F5F-8E16-BD245C8DFC4D}" dt="2023-02-06T17:38:34.095" v="2157" actId="478"/>
        <pc:sldMkLst>
          <pc:docMk/>
          <pc:sldMk cId="3706126248" sldId="432"/>
        </pc:sldMkLst>
        <pc:spChg chg="del">
          <ac:chgData name="Schlesinger, Sebastian" userId="d814e6c9-e9fb-4b77-84f7-ccd8aa3529bb" providerId="ADAL" clId="{0459B6D6-4546-4F5F-8E16-BD245C8DFC4D}" dt="2023-02-06T17:38:34.095" v="2157" actId="478"/>
          <ac:spMkLst>
            <pc:docMk/>
            <pc:sldMk cId="3706126248" sldId="432"/>
            <ac:spMk id="2" creationId="{00000000-0000-0000-0000-000000000000}"/>
          </ac:spMkLst>
        </pc:spChg>
      </pc:sldChg>
      <pc:sldChg chg="delSp mod">
        <pc:chgData name="Schlesinger, Sebastian" userId="d814e6c9-e9fb-4b77-84f7-ccd8aa3529bb" providerId="ADAL" clId="{0459B6D6-4546-4F5F-8E16-BD245C8DFC4D}" dt="2023-02-06T17:38:36.027" v="2158" actId="478"/>
        <pc:sldMkLst>
          <pc:docMk/>
          <pc:sldMk cId="2790781069" sldId="433"/>
        </pc:sldMkLst>
        <pc:spChg chg="del">
          <ac:chgData name="Schlesinger, Sebastian" userId="d814e6c9-e9fb-4b77-84f7-ccd8aa3529bb" providerId="ADAL" clId="{0459B6D6-4546-4F5F-8E16-BD245C8DFC4D}" dt="2023-02-06T17:38:36.027" v="2158" actId="478"/>
          <ac:spMkLst>
            <pc:docMk/>
            <pc:sldMk cId="2790781069" sldId="433"/>
            <ac:spMk id="2" creationId="{00000000-0000-0000-0000-000000000000}"/>
          </ac:spMkLst>
        </pc:spChg>
      </pc:sldChg>
      <pc:sldChg chg="delSp mod">
        <pc:chgData name="Schlesinger, Sebastian" userId="d814e6c9-e9fb-4b77-84f7-ccd8aa3529bb" providerId="ADAL" clId="{0459B6D6-4546-4F5F-8E16-BD245C8DFC4D}" dt="2023-02-06T17:38:38.889" v="2159" actId="478"/>
        <pc:sldMkLst>
          <pc:docMk/>
          <pc:sldMk cId="1821091424" sldId="434"/>
        </pc:sldMkLst>
        <pc:spChg chg="del">
          <ac:chgData name="Schlesinger, Sebastian" userId="d814e6c9-e9fb-4b77-84f7-ccd8aa3529bb" providerId="ADAL" clId="{0459B6D6-4546-4F5F-8E16-BD245C8DFC4D}" dt="2023-02-06T17:38:38.889" v="2159" actId="478"/>
          <ac:spMkLst>
            <pc:docMk/>
            <pc:sldMk cId="1821091424" sldId="434"/>
            <ac:spMk id="2" creationId="{00000000-0000-0000-0000-000000000000}"/>
          </ac:spMkLst>
        </pc:spChg>
      </pc:sldChg>
      <pc:sldChg chg="delSp modSp mod">
        <pc:chgData name="Schlesinger, Sebastian" userId="d814e6c9-e9fb-4b77-84f7-ccd8aa3529bb" providerId="ADAL" clId="{0459B6D6-4546-4F5F-8E16-BD245C8DFC4D}" dt="2023-02-06T17:38:44.053" v="2161" actId="478"/>
        <pc:sldMkLst>
          <pc:docMk/>
          <pc:sldMk cId="3543306720" sldId="435"/>
        </pc:sldMkLst>
        <pc:spChg chg="del">
          <ac:chgData name="Schlesinger, Sebastian" userId="d814e6c9-e9fb-4b77-84f7-ccd8aa3529bb" providerId="ADAL" clId="{0459B6D6-4546-4F5F-8E16-BD245C8DFC4D}" dt="2023-02-06T17:38:44.053" v="2161" actId="478"/>
          <ac:spMkLst>
            <pc:docMk/>
            <pc:sldMk cId="3543306720" sldId="435"/>
            <ac:spMk id="2" creationId="{00000000-0000-0000-0000-000000000000}"/>
          </ac:spMkLst>
        </pc:spChg>
        <pc:spChg chg="mod">
          <ac:chgData name="Schlesinger, Sebastian" userId="d814e6c9-e9fb-4b77-84f7-ccd8aa3529bb" providerId="ADAL" clId="{0459B6D6-4546-4F5F-8E16-BD245C8DFC4D}" dt="2023-02-06T17:38:41.670" v="2160" actId="1076"/>
          <ac:spMkLst>
            <pc:docMk/>
            <pc:sldMk cId="3543306720" sldId="435"/>
            <ac:spMk id="3" creationId="{00000000-0000-0000-0000-000000000000}"/>
          </ac:spMkLst>
        </pc:spChg>
      </pc:sldChg>
      <pc:sldChg chg="delSp mod">
        <pc:chgData name="Schlesinger, Sebastian" userId="d814e6c9-e9fb-4b77-84f7-ccd8aa3529bb" providerId="ADAL" clId="{0459B6D6-4546-4F5F-8E16-BD245C8DFC4D}" dt="2023-02-06T17:38:46.290" v="2162" actId="478"/>
        <pc:sldMkLst>
          <pc:docMk/>
          <pc:sldMk cId="3557195400" sldId="436"/>
        </pc:sldMkLst>
        <pc:spChg chg="del">
          <ac:chgData name="Schlesinger, Sebastian" userId="d814e6c9-e9fb-4b77-84f7-ccd8aa3529bb" providerId="ADAL" clId="{0459B6D6-4546-4F5F-8E16-BD245C8DFC4D}" dt="2023-02-06T17:38:46.290" v="2162" actId="478"/>
          <ac:spMkLst>
            <pc:docMk/>
            <pc:sldMk cId="3557195400" sldId="436"/>
            <ac:spMk id="2" creationId="{00000000-0000-0000-0000-000000000000}"/>
          </ac:spMkLst>
        </pc:spChg>
      </pc:sldChg>
      <pc:sldChg chg="delSp mod">
        <pc:chgData name="Schlesinger, Sebastian" userId="d814e6c9-e9fb-4b77-84f7-ccd8aa3529bb" providerId="ADAL" clId="{0459B6D6-4546-4F5F-8E16-BD245C8DFC4D}" dt="2023-02-06T17:38:48.523" v="2163" actId="478"/>
        <pc:sldMkLst>
          <pc:docMk/>
          <pc:sldMk cId="3949224925" sldId="437"/>
        </pc:sldMkLst>
        <pc:spChg chg="del">
          <ac:chgData name="Schlesinger, Sebastian" userId="d814e6c9-e9fb-4b77-84f7-ccd8aa3529bb" providerId="ADAL" clId="{0459B6D6-4546-4F5F-8E16-BD245C8DFC4D}" dt="2023-02-06T17:38:48.523" v="2163" actId="478"/>
          <ac:spMkLst>
            <pc:docMk/>
            <pc:sldMk cId="3949224925" sldId="437"/>
            <ac:spMk id="2" creationId="{00000000-0000-0000-0000-000000000000}"/>
          </ac:spMkLst>
        </pc:spChg>
      </pc:sldChg>
      <pc:sldChg chg="delSp mod">
        <pc:chgData name="Schlesinger, Sebastian" userId="d814e6c9-e9fb-4b77-84f7-ccd8aa3529bb" providerId="ADAL" clId="{0459B6D6-4546-4F5F-8E16-BD245C8DFC4D}" dt="2023-02-06T17:38:50.700" v="2164" actId="478"/>
        <pc:sldMkLst>
          <pc:docMk/>
          <pc:sldMk cId="1893130440" sldId="438"/>
        </pc:sldMkLst>
        <pc:spChg chg="del">
          <ac:chgData name="Schlesinger, Sebastian" userId="d814e6c9-e9fb-4b77-84f7-ccd8aa3529bb" providerId="ADAL" clId="{0459B6D6-4546-4F5F-8E16-BD245C8DFC4D}" dt="2023-02-06T17:38:50.700" v="2164" actId="478"/>
          <ac:spMkLst>
            <pc:docMk/>
            <pc:sldMk cId="1893130440" sldId="438"/>
            <ac:spMk id="2" creationId="{00000000-0000-0000-0000-000000000000}"/>
          </ac:spMkLst>
        </pc:spChg>
      </pc:sldChg>
      <pc:sldChg chg="delSp mod">
        <pc:chgData name="Schlesinger, Sebastian" userId="d814e6c9-e9fb-4b77-84f7-ccd8aa3529bb" providerId="ADAL" clId="{0459B6D6-4546-4F5F-8E16-BD245C8DFC4D}" dt="2023-02-06T17:38:52.587" v="2165" actId="478"/>
        <pc:sldMkLst>
          <pc:docMk/>
          <pc:sldMk cId="2831105468" sldId="439"/>
        </pc:sldMkLst>
        <pc:spChg chg="del">
          <ac:chgData name="Schlesinger, Sebastian" userId="d814e6c9-e9fb-4b77-84f7-ccd8aa3529bb" providerId="ADAL" clId="{0459B6D6-4546-4F5F-8E16-BD245C8DFC4D}" dt="2023-02-06T17:38:52.587" v="2165" actId="478"/>
          <ac:spMkLst>
            <pc:docMk/>
            <pc:sldMk cId="2831105468" sldId="439"/>
            <ac:spMk id="2" creationId="{00000000-0000-0000-0000-000000000000}"/>
          </ac:spMkLst>
        </pc:spChg>
      </pc:sldChg>
      <pc:sldChg chg="delSp mod">
        <pc:chgData name="Schlesinger, Sebastian" userId="d814e6c9-e9fb-4b77-84f7-ccd8aa3529bb" providerId="ADAL" clId="{0459B6D6-4546-4F5F-8E16-BD245C8DFC4D}" dt="2023-02-06T17:38:55.531" v="2166" actId="478"/>
        <pc:sldMkLst>
          <pc:docMk/>
          <pc:sldMk cId="39658602" sldId="440"/>
        </pc:sldMkLst>
        <pc:spChg chg="del">
          <ac:chgData name="Schlesinger, Sebastian" userId="d814e6c9-e9fb-4b77-84f7-ccd8aa3529bb" providerId="ADAL" clId="{0459B6D6-4546-4F5F-8E16-BD245C8DFC4D}" dt="2023-02-06T17:38:55.531" v="2166" actId="478"/>
          <ac:spMkLst>
            <pc:docMk/>
            <pc:sldMk cId="39658602" sldId="440"/>
            <ac:spMk id="2" creationId="{00000000-0000-0000-0000-000000000000}"/>
          </ac:spMkLst>
        </pc:spChg>
      </pc:sldChg>
      <pc:sldChg chg="delSp mod">
        <pc:chgData name="Schlesinger, Sebastian" userId="d814e6c9-e9fb-4b77-84f7-ccd8aa3529bb" providerId="ADAL" clId="{0459B6D6-4546-4F5F-8E16-BD245C8DFC4D}" dt="2023-02-06T17:38:57.918" v="2167" actId="478"/>
        <pc:sldMkLst>
          <pc:docMk/>
          <pc:sldMk cId="707436337" sldId="441"/>
        </pc:sldMkLst>
        <pc:spChg chg="del">
          <ac:chgData name="Schlesinger, Sebastian" userId="d814e6c9-e9fb-4b77-84f7-ccd8aa3529bb" providerId="ADAL" clId="{0459B6D6-4546-4F5F-8E16-BD245C8DFC4D}" dt="2023-02-06T17:38:57.918" v="2167" actId="478"/>
          <ac:spMkLst>
            <pc:docMk/>
            <pc:sldMk cId="707436337" sldId="441"/>
            <ac:spMk id="2" creationId="{00000000-0000-0000-0000-000000000000}"/>
          </ac:spMkLst>
        </pc:spChg>
      </pc:sldChg>
      <pc:sldChg chg="delSp mod">
        <pc:chgData name="Schlesinger, Sebastian" userId="d814e6c9-e9fb-4b77-84f7-ccd8aa3529bb" providerId="ADAL" clId="{0459B6D6-4546-4F5F-8E16-BD245C8DFC4D}" dt="2023-02-06T17:39:00.372" v="2168" actId="478"/>
        <pc:sldMkLst>
          <pc:docMk/>
          <pc:sldMk cId="236929196" sldId="442"/>
        </pc:sldMkLst>
        <pc:spChg chg="del">
          <ac:chgData name="Schlesinger, Sebastian" userId="d814e6c9-e9fb-4b77-84f7-ccd8aa3529bb" providerId="ADAL" clId="{0459B6D6-4546-4F5F-8E16-BD245C8DFC4D}" dt="2023-02-06T17:39:00.372" v="2168" actId="478"/>
          <ac:spMkLst>
            <pc:docMk/>
            <pc:sldMk cId="236929196" sldId="442"/>
            <ac:spMk id="2" creationId="{00000000-0000-0000-0000-000000000000}"/>
          </ac:spMkLst>
        </pc:spChg>
      </pc:sldChg>
      <pc:sldChg chg="del">
        <pc:chgData name="Schlesinger, Sebastian" userId="d814e6c9-e9fb-4b77-84f7-ccd8aa3529bb" providerId="ADAL" clId="{0459B6D6-4546-4F5F-8E16-BD245C8DFC4D}" dt="2023-02-06T17:31:22.027" v="2109" actId="47"/>
        <pc:sldMkLst>
          <pc:docMk/>
          <pc:sldMk cId="2952296755" sldId="443"/>
        </pc:sldMkLst>
      </pc:sldChg>
      <pc:sldChg chg="del">
        <pc:chgData name="Schlesinger, Sebastian" userId="d814e6c9-e9fb-4b77-84f7-ccd8aa3529bb" providerId="ADAL" clId="{0459B6D6-4546-4F5F-8E16-BD245C8DFC4D}" dt="2023-02-06T17:31:23.345" v="2110" actId="47"/>
        <pc:sldMkLst>
          <pc:docMk/>
          <pc:sldMk cId="2130298926" sldId="447"/>
        </pc:sldMkLst>
      </pc:sldChg>
      <pc:sldChg chg="del">
        <pc:chgData name="Schlesinger, Sebastian" userId="d814e6c9-e9fb-4b77-84f7-ccd8aa3529bb" providerId="ADAL" clId="{0459B6D6-4546-4F5F-8E16-BD245C8DFC4D}" dt="2023-02-06T17:31:24.959" v="2111" actId="47"/>
        <pc:sldMkLst>
          <pc:docMk/>
          <pc:sldMk cId="3942812492" sldId="448"/>
        </pc:sldMkLst>
      </pc:sldChg>
      <pc:sldChg chg="del">
        <pc:chgData name="Schlesinger, Sebastian" userId="d814e6c9-e9fb-4b77-84f7-ccd8aa3529bb" providerId="ADAL" clId="{0459B6D6-4546-4F5F-8E16-BD245C8DFC4D}" dt="2023-02-06T17:31:26.447" v="2112" actId="47"/>
        <pc:sldMkLst>
          <pc:docMk/>
          <pc:sldMk cId="4045023685" sldId="449"/>
        </pc:sldMkLst>
      </pc:sldChg>
      <pc:sldChg chg="del">
        <pc:chgData name="Schlesinger, Sebastian" userId="d814e6c9-e9fb-4b77-84f7-ccd8aa3529bb" providerId="ADAL" clId="{0459B6D6-4546-4F5F-8E16-BD245C8DFC4D}" dt="2023-02-06T17:31:27.419" v="2113" actId="47"/>
        <pc:sldMkLst>
          <pc:docMk/>
          <pc:sldMk cId="744765335" sldId="450"/>
        </pc:sldMkLst>
      </pc:sldChg>
      <pc:sldChg chg="del">
        <pc:chgData name="Schlesinger, Sebastian" userId="d814e6c9-e9fb-4b77-84f7-ccd8aa3529bb" providerId="ADAL" clId="{0459B6D6-4546-4F5F-8E16-BD245C8DFC4D}" dt="2023-02-06T17:31:28.532" v="2114" actId="47"/>
        <pc:sldMkLst>
          <pc:docMk/>
          <pc:sldMk cId="2872280864" sldId="451"/>
        </pc:sldMkLst>
      </pc:sldChg>
      <pc:sldChg chg="del">
        <pc:chgData name="Schlesinger, Sebastian" userId="d814e6c9-e9fb-4b77-84f7-ccd8aa3529bb" providerId="ADAL" clId="{0459B6D6-4546-4F5F-8E16-BD245C8DFC4D}" dt="2023-02-06T17:31:29.173" v="2115" actId="47"/>
        <pc:sldMkLst>
          <pc:docMk/>
          <pc:sldMk cId="3580633506" sldId="452"/>
        </pc:sldMkLst>
      </pc:sldChg>
      <pc:sldChg chg="del">
        <pc:chgData name="Schlesinger, Sebastian" userId="d814e6c9-e9fb-4b77-84f7-ccd8aa3529bb" providerId="ADAL" clId="{0459B6D6-4546-4F5F-8E16-BD245C8DFC4D}" dt="2023-02-06T17:31:29.798" v="2116" actId="47"/>
        <pc:sldMkLst>
          <pc:docMk/>
          <pc:sldMk cId="4129047214" sldId="453"/>
        </pc:sldMkLst>
      </pc:sldChg>
      <pc:sldChg chg="del">
        <pc:chgData name="Schlesinger, Sebastian" userId="d814e6c9-e9fb-4b77-84f7-ccd8aa3529bb" providerId="ADAL" clId="{0459B6D6-4546-4F5F-8E16-BD245C8DFC4D}" dt="2023-02-06T17:31:30.311" v="2117" actId="47"/>
        <pc:sldMkLst>
          <pc:docMk/>
          <pc:sldMk cId="2773836167" sldId="454"/>
        </pc:sldMkLst>
      </pc:sldChg>
      <pc:sldChg chg="del">
        <pc:chgData name="Schlesinger, Sebastian" userId="d814e6c9-e9fb-4b77-84f7-ccd8aa3529bb" providerId="ADAL" clId="{0459B6D6-4546-4F5F-8E16-BD245C8DFC4D}" dt="2023-02-06T17:31:30.659" v="2118" actId="47"/>
        <pc:sldMkLst>
          <pc:docMk/>
          <pc:sldMk cId="604818386" sldId="455"/>
        </pc:sldMkLst>
      </pc:sldChg>
      <pc:sldChg chg="del">
        <pc:chgData name="Schlesinger, Sebastian" userId="d814e6c9-e9fb-4b77-84f7-ccd8aa3529bb" providerId="ADAL" clId="{0459B6D6-4546-4F5F-8E16-BD245C8DFC4D}" dt="2023-02-06T17:31:31.225" v="2119" actId="47"/>
        <pc:sldMkLst>
          <pc:docMk/>
          <pc:sldMk cId="3657320145" sldId="456"/>
        </pc:sldMkLst>
      </pc:sldChg>
      <pc:sldChg chg="del">
        <pc:chgData name="Schlesinger, Sebastian" userId="d814e6c9-e9fb-4b77-84f7-ccd8aa3529bb" providerId="ADAL" clId="{0459B6D6-4546-4F5F-8E16-BD245C8DFC4D}" dt="2023-02-06T17:31:31.859" v="2120" actId="47"/>
        <pc:sldMkLst>
          <pc:docMk/>
          <pc:sldMk cId="1470711630" sldId="457"/>
        </pc:sldMkLst>
      </pc:sldChg>
      <pc:sldChg chg="del">
        <pc:chgData name="Schlesinger, Sebastian" userId="d814e6c9-e9fb-4b77-84f7-ccd8aa3529bb" providerId="ADAL" clId="{0459B6D6-4546-4F5F-8E16-BD245C8DFC4D}" dt="2023-02-06T17:31:32.316" v="2121" actId="47"/>
        <pc:sldMkLst>
          <pc:docMk/>
          <pc:sldMk cId="1117178151" sldId="458"/>
        </pc:sldMkLst>
      </pc:sldChg>
      <pc:sldChg chg="del">
        <pc:chgData name="Schlesinger, Sebastian" userId="d814e6c9-e9fb-4b77-84f7-ccd8aa3529bb" providerId="ADAL" clId="{0459B6D6-4546-4F5F-8E16-BD245C8DFC4D}" dt="2023-02-06T17:31:32.789" v="2122" actId="47"/>
        <pc:sldMkLst>
          <pc:docMk/>
          <pc:sldMk cId="3556624289" sldId="459"/>
        </pc:sldMkLst>
      </pc:sldChg>
      <pc:sldChg chg="del">
        <pc:chgData name="Schlesinger, Sebastian" userId="d814e6c9-e9fb-4b77-84f7-ccd8aa3529bb" providerId="ADAL" clId="{0459B6D6-4546-4F5F-8E16-BD245C8DFC4D}" dt="2023-02-06T17:31:33.413" v="2123" actId="47"/>
        <pc:sldMkLst>
          <pc:docMk/>
          <pc:sldMk cId="1178484270" sldId="460"/>
        </pc:sldMkLst>
      </pc:sldChg>
      <pc:sldChg chg="del">
        <pc:chgData name="Schlesinger, Sebastian" userId="d814e6c9-e9fb-4b77-84f7-ccd8aa3529bb" providerId="ADAL" clId="{0459B6D6-4546-4F5F-8E16-BD245C8DFC4D}" dt="2023-02-06T17:31:33.972" v="2124" actId="47"/>
        <pc:sldMkLst>
          <pc:docMk/>
          <pc:sldMk cId="3492754974" sldId="461"/>
        </pc:sldMkLst>
      </pc:sldChg>
      <pc:sldChg chg="del">
        <pc:chgData name="Schlesinger, Sebastian" userId="d814e6c9-e9fb-4b77-84f7-ccd8aa3529bb" providerId="ADAL" clId="{0459B6D6-4546-4F5F-8E16-BD245C8DFC4D}" dt="2023-02-06T17:31:34.776" v="2125" actId="47"/>
        <pc:sldMkLst>
          <pc:docMk/>
          <pc:sldMk cId="2195546392" sldId="462"/>
        </pc:sldMkLst>
      </pc:sldChg>
      <pc:sldChg chg="del">
        <pc:chgData name="Schlesinger, Sebastian" userId="d814e6c9-e9fb-4b77-84f7-ccd8aa3529bb" providerId="ADAL" clId="{0459B6D6-4546-4F5F-8E16-BD245C8DFC4D}" dt="2023-02-06T17:31:35.833" v="2126" actId="47"/>
        <pc:sldMkLst>
          <pc:docMk/>
          <pc:sldMk cId="1638066941" sldId="463"/>
        </pc:sldMkLst>
      </pc:sldChg>
      <pc:sldChg chg="del">
        <pc:chgData name="Schlesinger, Sebastian" userId="d814e6c9-e9fb-4b77-84f7-ccd8aa3529bb" providerId="ADAL" clId="{0459B6D6-4546-4F5F-8E16-BD245C8DFC4D}" dt="2023-02-06T17:31:36.449" v="2127" actId="47"/>
        <pc:sldMkLst>
          <pc:docMk/>
          <pc:sldMk cId="3027751008" sldId="464"/>
        </pc:sldMkLst>
      </pc:sldChg>
      <pc:sldChg chg="del">
        <pc:chgData name="Schlesinger, Sebastian" userId="d814e6c9-e9fb-4b77-84f7-ccd8aa3529bb" providerId="ADAL" clId="{0459B6D6-4546-4F5F-8E16-BD245C8DFC4D}" dt="2023-02-06T17:31:37.177" v="2128" actId="47"/>
        <pc:sldMkLst>
          <pc:docMk/>
          <pc:sldMk cId="726736060" sldId="465"/>
        </pc:sldMkLst>
      </pc:sldChg>
      <pc:sldChg chg="del">
        <pc:chgData name="Schlesinger, Sebastian" userId="d814e6c9-e9fb-4b77-84f7-ccd8aa3529bb" providerId="ADAL" clId="{0459B6D6-4546-4F5F-8E16-BD245C8DFC4D}" dt="2023-02-06T17:31:38.108" v="2129" actId="47"/>
        <pc:sldMkLst>
          <pc:docMk/>
          <pc:sldMk cId="582333974" sldId="466"/>
        </pc:sldMkLst>
      </pc:sldChg>
      <pc:sldChg chg="del">
        <pc:chgData name="Schlesinger, Sebastian" userId="d814e6c9-e9fb-4b77-84f7-ccd8aa3529bb" providerId="ADAL" clId="{0459B6D6-4546-4F5F-8E16-BD245C8DFC4D}" dt="2023-02-06T17:31:38.849" v="2130" actId="47"/>
        <pc:sldMkLst>
          <pc:docMk/>
          <pc:sldMk cId="3958135291" sldId="467"/>
        </pc:sldMkLst>
      </pc:sldChg>
      <pc:sldChg chg="del">
        <pc:chgData name="Schlesinger, Sebastian" userId="d814e6c9-e9fb-4b77-84f7-ccd8aa3529bb" providerId="ADAL" clId="{0459B6D6-4546-4F5F-8E16-BD245C8DFC4D}" dt="2023-02-06T17:31:40.004" v="2131" actId="47"/>
        <pc:sldMkLst>
          <pc:docMk/>
          <pc:sldMk cId="2634188573" sldId="468"/>
        </pc:sldMkLst>
      </pc:sldChg>
      <pc:sldChg chg="del">
        <pc:chgData name="Schlesinger, Sebastian" userId="d814e6c9-e9fb-4b77-84f7-ccd8aa3529bb" providerId="ADAL" clId="{0459B6D6-4546-4F5F-8E16-BD245C8DFC4D}" dt="2023-02-06T17:31:40.908" v="2132" actId="47"/>
        <pc:sldMkLst>
          <pc:docMk/>
          <pc:sldMk cId="2232615441" sldId="469"/>
        </pc:sldMkLst>
      </pc:sldChg>
      <pc:sldChg chg="del">
        <pc:chgData name="Schlesinger, Sebastian" userId="d814e6c9-e9fb-4b77-84f7-ccd8aa3529bb" providerId="ADAL" clId="{0459B6D6-4546-4F5F-8E16-BD245C8DFC4D}" dt="2023-02-06T17:19:21.269" v="2101" actId="47"/>
        <pc:sldMkLst>
          <pc:docMk/>
          <pc:sldMk cId="2316426356" sldId="470"/>
        </pc:sldMkLst>
      </pc:sldChg>
      <pc:sldChg chg="del">
        <pc:chgData name="Schlesinger, Sebastian" userId="d814e6c9-e9fb-4b77-84f7-ccd8aa3529bb" providerId="ADAL" clId="{0459B6D6-4546-4F5F-8E16-BD245C8DFC4D}" dt="2023-02-06T17:19:22.599" v="2102" actId="47"/>
        <pc:sldMkLst>
          <pc:docMk/>
          <pc:sldMk cId="3004223605" sldId="471"/>
        </pc:sldMkLst>
      </pc:sldChg>
      <pc:sldChg chg="del">
        <pc:chgData name="Schlesinger, Sebastian" userId="d814e6c9-e9fb-4b77-84f7-ccd8aa3529bb" providerId="ADAL" clId="{0459B6D6-4546-4F5F-8E16-BD245C8DFC4D}" dt="2023-02-06T17:19:14.533" v="2099" actId="47"/>
        <pc:sldMkLst>
          <pc:docMk/>
          <pc:sldMk cId="2489823592" sldId="472"/>
        </pc:sldMkLst>
      </pc:sldChg>
      <pc:sldChg chg="del">
        <pc:chgData name="Schlesinger, Sebastian" userId="d814e6c9-e9fb-4b77-84f7-ccd8aa3529bb" providerId="ADAL" clId="{0459B6D6-4546-4F5F-8E16-BD245C8DFC4D}" dt="2023-02-06T17:19:17.134" v="2100" actId="47"/>
        <pc:sldMkLst>
          <pc:docMk/>
          <pc:sldMk cId="3003690812" sldId="473"/>
        </pc:sldMkLst>
      </pc:sldChg>
      <pc:sldChg chg="del">
        <pc:chgData name="Schlesinger, Sebastian" userId="d814e6c9-e9fb-4b77-84f7-ccd8aa3529bb" providerId="ADAL" clId="{0459B6D6-4546-4F5F-8E16-BD245C8DFC4D}" dt="2023-02-06T17:31:46.009" v="2133" actId="47"/>
        <pc:sldMkLst>
          <pc:docMk/>
          <pc:sldMk cId="3049931950" sldId="474"/>
        </pc:sldMkLst>
      </pc:sldChg>
      <pc:sldChg chg="del">
        <pc:chgData name="Schlesinger, Sebastian" userId="d814e6c9-e9fb-4b77-84f7-ccd8aa3529bb" providerId="ADAL" clId="{0459B6D6-4546-4F5F-8E16-BD245C8DFC4D}" dt="2023-02-06T17:31:46.585" v="2134" actId="47"/>
        <pc:sldMkLst>
          <pc:docMk/>
          <pc:sldMk cId="499580040" sldId="475"/>
        </pc:sldMkLst>
      </pc:sldChg>
      <pc:sldChg chg="add del">
        <pc:chgData name="Schlesinger, Sebastian" userId="d814e6c9-e9fb-4b77-84f7-ccd8aa3529bb" providerId="ADAL" clId="{0459B6D6-4546-4F5F-8E16-BD245C8DFC4D}" dt="2023-02-06T17:31:58.738" v="2137" actId="47"/>
        <pc:sldMkLst>
          <pc:docMk/>
          <pc:sldMk cId="2947203672" sldId="476"/>
        </pc:sldMkLst>
      </pc:sldChg>
      <pc:sldChg chg="delSp mod">
        <pc:chgData name="Schlesinger, Sebastian" userId="d814e6c9-e9fb-4b77-84f7-ccd8aa3529bb" providerId="ADAL" clId="{0459B6D6-4546-4F5F-8E16-BD245C8DFC4D}" dt="2023-02-06T17:39:05.568" v="2170" actId="478"/>
        <pc:sldMkLst>
          <pc:docMk/>
          <pc:sldMk cId="1096318869" sldId="477"/>
        </pc:sldMkLst>
        <pc:spChg chg="del">
          <ac:chgData name="Schlesinger, Sebastian" userId="d814e6c9-e9fb-4b77-84f7-ccd8aa3529bb" providerId="ADAL" clId="{0459B6D6-4546-4F5F-8E16-BD245C8DFC4D}" dt="2023-02-06T17:39:05.568" v="2170" actId="478"/>
          <ac:spMkLst>
            <pc:docMk/>
            <pc:sldMk cId="1096318869" sldId="477"/>
            <ac:spMk id="2" creationId="{00000000-0000-0000-0000-000000000000}"/>
          </ac:spMkLst>
        </pc:spChg>
        <pc:spChg chg="del">
          <ac:chgData name="Schlesinger, Sebastian" userId="d814e6c9-e9fb-4b77-84f7-ccd8aa3529bb" providerId="ADAL" clId="{0459B6D6-4546-4F5F-8E16-BD245C8DFC4D}" dt="2023-02-06T17:39:04.331" v="2169" actId="478"/>
          <ac:spMkLst>
            <pc:docMk/>
            <pc:sldMk cId="1096318869" sldId="477"/>
            <ac:spMk id="5" creationId="{00000000-0000-0000-0000-000000000000}"/>
          </ac:spMkLst>
        </pc:spChg>
      </pc:sldChg>
      <pc:sldChg chg="delSp mod">
        <pc:chgData name="Schlesinger, Sebastian" userId="d814e6c9-e9fb-4b77-84f7-ccd8aa3529bb" providerId="ADAL" clId="{0459B6D6-4546-4F5F-8E16-BD245C8DFC4D}" dt="2023-02-06T17:39:09.596" v="2171" actId="478"/>
        <pc:sldMkLst>
          <pc:docMk/>
          <pc:sldMk cId="3125568037" sldId="478"/>
        </pc:sldMkLst>
        <pc:spChg chg="del">
          <ac:chgData name="Schlesinger, Sebastian" userId="d814e6c9-e9fb-4b77-84f7-ccd8aa3529bb" providerId="ADAL" clId="{0459B6D6-4546-4F5F-8E16-BD245C8DFC4D}" dt="2023-02-06T17:39:09.596" v="2171" actId="478"/>
          <ac:spMkLst>
            <pc:docMk/>
            <pc:sldMk cId="3125568037" sldId="478"/>
            <ac:spMk id="2" creationId="{00000000-0000-0000-0000-000000000000}"/>
          </ac:spMkLst>
        </pc:spChg>
      </pc:sldChg>
      <pc:sldChg chg="delSp mod">
        <pc:chgData name="Schlesinger, Sebastian" userId="d814e6c9-e9fb-4b77-84f7-ccd8aa3529bb" providerId="ADAL" clId="{0459B6D6-4546-4F5F-8E16-BD245C8DFC4D}" dt="2023-02-06T17:39:22.879" v="2172" actId="478"/>
        <pc:sldMkLst>
          <pc:docMk/>
          <pc:sldMk cId="1605684974" sldId="479"/>
        </pc:sldMkLst>
        <pc:spChg chg="del">
          <ac:chgData name="Schlesinger, Sebastian" userId="d814e6c9-e9fb-4b77-84f7-ccd8aa3529bb" providerId="ADAL" clId="{0459B6D6-4546-4F5F-8E16-BD245C8DFC4D}" dt="2023-02-06T17:39:22.879" v="2172" actId="478"/>
          <ac:spMkLst>
            <pc:docMk/>
            <pc:sldMk cId="1605684974" sldId="479"/>
            <ac:spMk id="2" creationId="{00000000-0000-0000-0000-000000000000}"/>
          </ac:spMkLst>
        </pc:spChg>
      </pc:sldChg>
      <pc:sldChg chg="delSp mod">
        <pc:chgData name="Schlesinger, Sebastian" userId="d814e6c9-e9fb-4b77-84f7-ccd8aa3529bb" providerId="ADAL" clId="{0459B6D6-4546-4F5F-8E16-BD245C8DFC4D}" dt="2023-02-06T17:39:25.763" v="2173" actId="478"/>
        <pc:sldMkLst>
          <pc:docMk/>
          <pc:sldMk cId="1301070503" sldId="480"/>
        </pc:sldMkLst>
        <pc:spChg chg="del">
          <ac:chgData name="Schlesinger, Sebastian" userId="d814e6c9-e9fb-4b77-84f7-ccd8aa3529bb" providerId="ADAL" clId="{0459B6D6-4546-4F5F-8E16-BD245C8DFC4D}" dt="2023-02-06T17:39:25.763" v="2173" actId="478"/>
          <ac:spMkLst>
            <pc:docMk/>
            <pc:sldMk cId="1301070503" sldId="480"/>
            <ac:spMk id="2" creationId="{00000000-0000-0000-0000-000000000000}"/>
          </ac:spMkLst>
        </pc:spChg>
      </pc:sldChg>
      <pc:sldChg chg="delSp mod">
        <pc:chgData name="Schlesinger, Sebastian" userId="d814e6c9-e9fb-4b77-84f7-ccd8aa3529bb" providerId="ADAL" clId="{0459B6D6-4546-4F5F-8E16-BD245C8DFC4D}" dt="2023-02-06T17:39:27.962" v="2174" actId="478"/>
        <pc:sldMkLst>
          <pc:docMk/>
          <pc:sldMk cId="3683769804" sldId="481"/>
        </pc:sldMkLst>
        <pc:spChg chg="del">
          <ac:chgData name="Schlesinger, Sebastian" userId="d814e6c9-e9fb-4b77-84f7-ccd8aa3529bb" providerId="ADAL" clId="{0459B6D6-4546-4F5F-8E16-BD245C8DFC4D}" dt="2023-02-06T17:39:27.962" v="2174" actId="478"/>
          <ac:spMkLst>
            <pc:docMk/>
            <pc:sldMk cId="3683769804" sldId="481"/>
            <ac:spMk id="2" creationId="{00000000-0000-0000-0000-000000000000}"/>
          </ac:spMkLst>
        </pc:spChg>
      </pc:sldChg>
      <pc:sldChg chg="del">
        <pc:chgData name="Schlesinger, Sebastian" userId="d814e6c9-e9fb-4b77-84f7-ccd8aa3529bb" providerId="ADAL" clId="{0459B6D6-4546-4F5F-8E16-BD245C8DFC4D}" dt="2023-02-06T17:33:31.904" v="2138" actId="47"/>
        <pc:sldMkLst>
          <pc:docMk/>
          <pc:sldMk cId="3380684530" sldId="482"/>
        </pc:sldMkLst>
      </pc:sldChg>
      <pc:sldChg chg="delSp mod">
        <pc:chgData name="Schlesinger, Sebastian" userId="d814e6c9-e9fb-4b77-84f7-ccd8aa3529bb" providerId="ADAL" clId="{0459B6D6-4546-4F5F-8E16-BD245C8DFC4D}" dt="2023-02-06T17:39:30.402" v="2175" actId="478"/>
        <pc:sldMkLst>
          <pc:docMk/>
          <pc:sldMk cId="3633913237" sldId="483"/>
        </pc:sldMkLst>
        <pc:spChg chg="del">
          <ac:chgData name="Schlesinger, Sebastian" userId="d814e6c9-e9fb-4b77-84f7-ccd8aa3529bb" providerId="ADAL" clId="{0459B6D6-4546-4F5F-8E16-BD245C8DFC4D}" dt="2023-02-06T17:39:30.402" v="2175" actId="478"/>
          <ac:spMkLst>
            <pc:docMk/>
            <pc:sldMk cId="3633913237" sldId="483"/>
            <ac:spMk id="2" creationId="{00000000-0000-0000-0000-000000000000}"/>
          </ac:spMkLst>
        </pc:spChg>
      </pc:sldChg>
      <pc:sldChg chg="delSp mod">
        <pc:chgData name="Schlesinger, Sebastian" userId="d814e6c9-e9fb-4b77-84f7-ccd8aa3529bb" providerId="ADAL" clId="{0459B6D6-4546-4F5F-8E16-BD245C8DFC4D}" dt="2023-02-06T17:39:34.722" v="2176" actId="478"/>
        <pc:sldMkLst>
          <pc:docMk/>
          <pc:sldMk cId="1119843822" sldId="484"/>
        </pc:sldMkLst>
        <pc:spChg chg="del">
          <ac:chgData name="Schlesinger, Sebastian" userId="d814e6c9-e9fb-4b77-84f7-ccd8aa3529bb" providerId="ADAL" clId="{0459B6D6-4546-4F5F-8E16-BD245C8DFC4D}" dt="2023-02-06T17:39:34.722" v="2176" actId="478"/>
          <ac:spMkLst>
            <pc:docMk/>
            <pc:sldMk cId="1119843822" sldId="484"/>
            <ac:spMk id="2" creationId="{00000000-0000-0000-0000-000000000000}"/>
          </ac:spMkLst>
        </pc:spChg>
      </pc:sldChg>
      <pc:sldChg chg="delSp mod">
        <pc:chgData name="Schlesinger, Sebastian" userId="d814e6c9-e9fb-4b77-84f7-ccd8aa3529bb" providerId="ADAL" clId="{0459B6D6-4546-4F5F-8E16-BD245C8DFC4D}" dt="2023-02-06T17:39:39.026" v="2177" actId="478"/>
        <pc:sldMkLst>
          <pc:docMk/>
          <pc:sldMk cId="2288773627" sldId="485"/>
        </pc:sldMkLst>
        <pc:spChg chg="del">
          <ac:chgData name="Schlesinger, Sebastian" userId="d814e6c9-e9fb-4b77-84f7-ccd8aa3529bb" providerId="ADAL" clId="{0459B6D6-4546-4F5F-8E16-BD245C8DFC4D}" dt="2023-02-06T17:39:39.026" v="2177" actId="478"/>
          <ac:spMkLst>
            <pc:docMk/>
            <pc:sldMk cId="2288773627" sldId="485"/>
            <ac:spMk id="2" creationId="{00000000-0000-0000-0000-000000000000}"/>
          </ac:spMkLst>
        </pc:spChg>
      </pc:sldChg>
      <pc:sldChg chg="delSp mod">
        <pc:chgData name="Schlesinger, Sebastian" userId="d814e6c9-e9fb-4b77-84f7-ccd8aa3529bb" providerId="ADAL" clId="{0459B6D6-4546-4F5F-8E16-BD245C8DFC4D}" dt="2023-02-06T17:39:47.698" v="2178" actId="478"/>
        <pc:sldMkLst>
          <pc:docMk/>
          <pc:sldMk cId="3680981090" sldId="486"/>
        </pc:sldMkLst>
        <pc:spChg chg="del">
          <ac:chgData name="Schlesinger, Sebastian" userId="d814e6c9-e9fb-4b77-84f7-ccd8aa3529bb" providerId="ADAL" clId="{0459B6D6-4546-4F5F-8E16-BD245C8DFC4D}" dt="2023-02-06T17:39:47.698" v="2178" actId="478"/>
          <ac:spMkLst>
            <pc:docMk/>
            <pc:sldMk cId="3680981090" sldId="486"/>
            <ac:spMk id="2" creationId="{00000000-0000-0000-0000-000000000000}"/>
          </ac:spMkLst>
        </pc:spChg>
      </pc:sldChg>
      <pc:sldChg chg="delSp mod">
        <pc:chgData name="Schlesinger, Sebastian" userId="d814e6c9-e9fb-4b77-84f7-ccd8aa3529bb" providerId="ADAL" clId="{0459B6D6-4546-4F5F-8E16-BD245C8DFC4D}" dt="2023-02-06T17:39:51.124" v="2179" actId="478"/>
        <pc:sldMkLst>
          <pc:docMk/>
          <pc:sldMk cId="556795670" sldId="487"/>
        </pc:sldMkLst>
        <pc:spChg chg="del">
          <ac:chgData name="Schlesinger, Sebastian" userId="d814e6c9-e9fb-4b77-84f7-ccd8aa3529bb" providerId="ADAL" clId="{0459B6D6-4546-4F5F-8E16-BD245C8DFC4D}" dt="2023-02-06T17:39:51.124" v="2179" actId="478"/>
          <ac:spMkLst>
            <pc:docMk/>
            <pc:sldMk cId="556795670" sldId="487"/>
            <ac:spMk id="2" creationId="{00000000-0000-0000-0000-000000000000}"/>
          </ac:spMkLst>
        </pc:spChg>
      </pc:sldChg>
      <pc:sldChg chg="delSp mod">
        <pc:chgData name="Schlesinger, Sebastian" userId="d814e6c9-e9fb-4b77-84f7-ccd8aa3529bb" providerId="ADAL" clId="{0459B6D6-4546-4F5F-8E16-BD245C8DFC4D}" dt="2023-02-06T17:39:53.652" v="2180" actId="478"/>
        <pc:sldMkLst>
          <pc:docMk/>
          <pc:sldMk cId="1496830287" sldId="488"/>
        </pc:sldMkLst>
        <pc:spChg chg="del">
          <ac:chgData name="Schlesinger, Sebastian" userId="d814e6c9-e9fb-4b77-84f7-ccd8aa3529bb" providerId="ADAL" clId="{0459B6D6-4546-4F5F-8E16-BD245C8DFC4D}" dt="2023-02-06T17:39:53.652" v="2180" actId="478"/>
          <ac:spMkLst>
            <pc:docMk/>
            <pc:sldMk cId="1496830287" sldId="488"/>
            <ac:spMk id="2" creationId="{00000000-0000-0000-0000-000000000000}"/>
          </ac:spMkLst>
        </pc:spChg>
      </pc:sldChg>
      <pc:sldChg chg="delSp mod">
        <pc:chgData name="Schlesinger, Sebastian" userId="d814e6c9-e9fb-4b77-84f7-ccd8aa3529bb" providerId="ADAL" clId="{0459B6D6-4546-4F5F-8E16-BD245C8DFC4D}" dt="2023-02-06T17:39:57.482" v="2181" actId="478"/>
        <pc:sldMkLst>
          <pc:docMk/>
          <pc:sldMk cId="4167489422" sldId="489"/>
        </pc:sldMkLst>
        <pc:spChg chg="del">
          <ac:chgData name="Schlesinger, Sebastian" userId="d814e6c9-e9fb-4b77-84f7-ccd8aa3529bb" providerId="ADAL" clId="{0459B6D6-4546-4F5F-8E16-BD245C8DFC4D}" dt="2023-02-06T17:39:57.482" v="2181" actId="478"/>
          <ac:spMkLst>
            <pc:docMk/>
            <pc:sldMk cId="4167489422" sldId="489"/>
            <ac:spMk id="2" creationId="{00000000-0000-0000-0000-000000000000}"/>
          </ac:spMkLst>
        </pc:spChg>
      </pc:sldChg>
      <pc:sldChg chg="delSp mod">
        <pc:chgData name="Schlesinger, Sebastian" userId="d814e6c9-e9fb-4b77-84f7-ccd8aa3529bb" providerId="ADAL" clId="{0459B6D6-4546-4F5F-8E16-BD245C8DFC4D}" dt="2023-02-06T17:39:59.429" v="2182" actId="478"/>
        <pc:sldMkLst>
          <pc:docMk/>
          <pc:sldMk cId="2250948739" sldId="490"/>
        </pc:sldMkLst>
        <pc:spChg chg="del">
          <ac:chgData name="Schlesinger, Sebastian" userId="d814e6c9-e9fb-4b77-84f7-ccd8aa3529bb" providerId="ADAL" clId="{0459B6D6-4546-4F5F-8E16-BD245C8DFC4D}" dt="2023-02-06T17:39:59.429" v="2182" actId="478"/>
          <ac:spMkLst>
            <pc:docMk/>
            <pc:sldMk cId="2250948739" sldId="490"/>
            <ac:spMk id="2" creationId="{00000000-0000-0000-0000-000000000000}"/>
          </ac:spMkLst>
        </pc:spChg>
      </pc:sldChg>
      <pc:sldChg chg="del">
        <pc:chgData name="Schlesinger, Sebastian" userId="d814e6c9-e9fb-4b77-84f7-ccd8aa3529bb" providerId="ADAL" clId="{0459B6D6-4546-4F5F-8E16-BD245C8DFC4D}" dt="2023-02-06T17:34:04.619" v="2139" actId="47"/>
        <pc:sldMkLst>
          <pc:docMk/>
          <pc:sldMk cId="866405112" sldId="491"/>
        </pc:sldMkLst>
      </pc:sldChg>
      <pc:sldChg chg="del">
        <pc:chgData name="Schlesinger, Sebastian" userId="d814e6c9-e9fb-4b77-84f7-ccd8aa3529bb" providerId="ADAL" clId="{0459B6D6-4546-4F5F-8E16-BD245C8DFC4D}" dt="2023-02-06T17:34:05.818" v="2140" actId="47"/>
        <pc:sldMkLst>
          <pc:docMk/>
          <pc:sldMk cId="2719972291" sldId="492"/>
        </pc:sldMkLst>
      </pc:sldChg>
      <pc:sldChg chg="del">
        <pc:chgData name="Schlesinger, Sebastian" userId="d814e6c9-e9fb-4b77-84f7-ccd8aa3529bb" providerId="ADAL" clId="{0459B6D6-4546-4F5F-8E16-BD245C8DFC4D}" dt="2023-02-06T17:34:07.205" v="2141" actId="47"/>
        <pc:sldMkLst>
          <pc:docMk/>
          <pc:sldMk cId="664228051" sldId="493"/>
        </pc:sldMkLst>
      </pc:sldChg>
      <pc:sldChg chg="del">
        <pc:chgData name="Schlesinger, Sebastian" userId="d814e6c9-e9fb-4b77-84f7-ccd8aa3529bb" providerId="ADAL" clId="{0459B6D6-4546-4F5F-8E16-BD245C8DFC4D}" dt="2023-02-06T17:34:09.516" v="2142" actId="47"/>
        <pc:sldMkLst>
          <pc:docMk/>
          <pc:sldMk cId="1237227473" sldId="494"/>
        </pc:sldMkLst>
      </pc:sldChg>
      <pc:sldChg chg="delSp add del mod">
        <pc:chgData name="Schlesinger, Sebastian" userId="d814e6c9-e9fb-4b77-84f7-ccd8aa3529bb" providerId="ADAL" clId="{0459B6D6-4546-4F5F-8E16-BD245C8DFC4D}" dt="2023-02-06T17:40:01.731" v="2183" actId="478"/>
        <pc:sldMkLst>
          <pc:docMk/>
          <pc:sldMk cId="2430590047" sldId="495"/>
        </pc:sldMkLst>
        <pc:spChg chg="del">
          <ac:chgData name="Schlesinger, Sebastian" userId="d814e6c9-e9fb-4b77-84f7-ccd8aa3529bb" providerId="ADAL" clId="{0459B6D6-4546-4F5F-8E16-BD245C8DFC4D}" dt="2023-02-06T17:40:01.731" v="2183" actId="478"/>
          <ac:spMkLst>
            <pc:docMk/>
            <pc:sldMk cId="2430590047" sldId="495"/>
            <ac:spMk id="2" creationId="{00000000-0000-0000-0000-000000000000}"/>
          </ac:spMkLst>
        </pc:spChg>
      </pc:sldChg>
      <pc:sldChg chg="delSp add del mod">
        <pc:chgData name="Schlesinger, Sebastian" userId="d814e6c9-e9fb-4b77-84f7-ccd8aa3529bb" providerId="ADAL" clId="{0459B6D6-4546-4F5F-8E16-BD245C8DFC4D}" dt="2023-02-06T17:40:07.083" v="2184" actId="478"/>
        <pc:sldMkLst>
          <pc:docMk/>
          <pc:sldMk cId="2457714692" sldId="496"/>
        </pc:sldMkLst>
        <pc:spChg chg="del">
          <ac:chgData name="Schlesinger, Sebastian" userId="d814e6c9-e9fb-4b77-84f7-ccd8aa3529bb" providerId="ADAL" clId="{0459B6D6-4546-4F5F-8E16-BD245C8DFC4D}" dt="2023-02-06T17:40:07.083" v="2184" actId="478"/>
          <ac:spMkLst>
            <pc:docMk/>
            <pc:sldMk cId="2457714692" sldId="496"/>
            <ac:spMk id="2" creationId="{00000000-0000-0000-0000-000000000000}"/>
          </ac:spMkLst>
        </pc:spChg>
      </pc:sldChg>
      <pc:sldChg chg="delSp mod">
        <pc:chgData name="Schlesinger, Sebastian" userId="d814e6c9-e9fb-4b77-84f7-ccd8aa3529bb" providerId="ADAL" clId="{0459B6D6-4546-4F5F-8E16-BD245C8DFC4D}" dt="2023-02-06T17:40:22.429" v="2185" actId="478"/>
        <pc:sldMkLst>
          <pc:docMk/>
          <pc:sldMk cId="214508262" sldId="497"/>
        </pc:sldMkLst>
        <pc:spChg chg="del">
          <ac:chgData name="Schlesinger, Sebastian" userId="d814e6c9-e9fb-4b77-84f7-ccd8aa3529bb" providerId="ADAL" clId="{0459B6D6-4546-4F5F-8E16-BD245C8DFC4D}" dt="2023-02-06T17:40:22.429" v="2185" actId="478"/>
          <ac:spMkLst>
            <pc:docMk/>
            <pc:sldMk cId="214508262" sldId="497"/>
            <ac:spMk id="2" creationId="{00000000-0000-0000-0000-000000000000}"/>
          </ac:spMkLst>
        </pc:spChg>
      </pc:sldChg>
      <pc:sldChg chg="delSp mod">
        <pc:chgData name="Schlesinger, Sebastian" userId="d814e6c9-e9fb-4b77-84f7-ccd8aa3529bb" providerId="ADAL" clId="{0459B6D6-4546-4F5F-8E16-BD245C8DFC4D}" dt="2023-02-06T17:40:27.931" v="2186" actId="478"/>
        <pc:sldMkLst>
          <pc:docMk/>
          <pc:sldMk cId="1481009463" sldId="498"/>
        </pc:sldMkLst>
        <pc:spChg chg="del">
          <ac:chgData name="Schlesinger, Sebastian" userId="d814e6c9-e9fb-4b77-84f7-ccd8aa3529bb" providerId="ADAL" clId="{0459B6D6-4546-4F5F-8E16-BD245C8DFC4D}" dt="2023-02-06T17:40:27.931" v="2186" actId="478"/>
          <ac:spMkLst>
            <pc:docMk/>
            <pc:sldMk cId="1481009463" sldId="498"/>
            <ac:spMk id="2" creationId="{00000000-0000-0000-0000-000000000000}"/>
          </ac:spMkLst>
        </pc:spChg>
      </pc:sldChg>
      <pc:sldChg chg="delSp mod">
        <pc:chgData name="Schlesinger, Sebastian" userId="d814e6c9-e9fb-4b77-84f7-ccd8aa3529bb" providerId="ADAL" clId="{0459B6D6-4546-4F5F-8E16-BD245C8DFC4D}" dt="2023-02-06T17:40:32.674" v="2187" actId="478"/>
        <pc:sldMkLst>
          <pc:docMk/>
          <pc:sldMk cId="3436134570" sldId="499"/>
        </pc:sldMkLst>
        <pc:spChg chg="del">
          <ac:chgData name="Schlesinger, Sebastian" userId="d814e6c9-e9fb-4b77-84f7-ccd8aa3529bb" providerId="ADAL" clId="{0459B6D6-4546-4F5F-8E16-BD245C8DFC4D}" dt="2023-02-06T17:40:32.674" v="2187" actId="478"/>
          <ac:spMkLst>
            <pc:docMk/>
            <pc:sldMk cId="3436134570" sldId="499"/>
            <ac:spMk id="2" creationId="{00000000-0000-0000-0000-000000000000}"/>
          </ac:spMkLst>
        </pc:spChg>
      </pc:sldChg>
      <pc:sldChg chg="delSp mod">
        <pc:chgData name="Schlesinger, Sebastian" userId="d814e6c9-e9fb-4b77-84f7-ccd8aa3529bb" providerId="ADAL" clId="{0459B6D6-4546-4F5F-8E16-BD245C8DFC4D}" dt="2023-02-06T17:40:49.763" v="2190" actId="478"/>
        <pc:sldMkLst>
          <pc:docMk/>
          <pc:sldMk cId="1347025641" sldId="500"/>
        </pc:sldMkLst>
        <pc:spChg chg="del">
          <ac:chgData name="Schlesinger, Sebastian" userId="d814e6c9-e9fb-4b77-84f7-ccd8aa3529bb" providerId="ADAL" clId="{0459B6D6-4546-4F5F-8E16-BD245C8DFC4D}" dt="2023-02-06T17:40:49.763" v="2190" actId="478"/>
          <ac:spMkLst>
            <pc:docMk/>
            <pc:sldMk cId="1347025641" sldId="500"/>
            <ac:spMk id="2" creationId="{00000000-0000-0000-0000-000000000000}"/>
          </ac:spMkLst>
        </pc:spChg>
      </pc:sldChg>
      <pc:sldChg chg="delSp mod ord">
        <pc:chgData name="Schlesinger, Sebastian" userId="d814e6c9-e9fb-4b77-84f7-ccd8aa3529bb" providerId="ADAL" clId="{0459B6D6-4546-4F5F-8E16-BD245C8DFC4D}" dt="2023-02-06T17:40:52.688" v="2192"/>
        <pc:sldMkLst>
          <pc:docMk/>
          <pc:sldMk cId="864186574" sldId="501"/>
        </pc:sldMkLst>
        <pc:spChg chg="del">
          <ac:chgData name="Schlesinger, Sebastian" userId="d814e6c9-e9fb-4b77-84f7-ccd8aa3529bb" providerId="ADAL" clId="{0459B6D6-4546-4F5F-8E16-BD245C8DFC4D}" dt="2023-02-06T17:40:38.281" v="2188" actId="478"/>
          <ac:spMkLst>
            <pc:docMk/>
            <pc:sldMk cId="864186574" sldId="501"/>
            <ac:spMk id="2" creationId="{00000000-0000-0000-0000-000000000000}"/>
          </ac:spMkLst>
        </pc:spChg>
      </pc:sldChg>
      <pc:sldChg chg="delSp mod">
        <pc:chgData name="Schlesinger, Sebastian" userId="d814e6c9-e9fb-4b77-84f7-ccd8aa3529bb" providerId="ADAL" clId="{0459B6D6-4546-4F5F-8E16-BD245C8DFC4D}" dt="2023-02-06T17:40:44.187" v="2189" actId="478"/>
        <pc:sldMkLst>
          <pc:docMk/>
          <pc:sldMk cId="793601056" sldId="502"/>
        </pc:sldMkLst>
        <pc:spChg chg="del">
          <ac:chgData name="Schlesinger, Sebastian" userId="d814e6c9-e9fb-4b77-84f7-ccd8aa3529bb" providerId="ADAL" clId="{0459B6D6-4546-4F5F-8E16-BD245C8DFC4D}" dt="2023-02-06T17:40:44.187" v="2189" actId="478"/>
          <ac:spMkLst>
            <pc:docMk/>
            <pc:sldMk cId="793601056" sldId="502"/>
            <ac:spMk id="2" creationId="{00000000-0000-0000-0000-000000000000}"/>
          </ac:spMkLst>
        </pc:spChg>
      </pc:sldChg>
      <pc:sldChg chg="addSp delSp modSp new mod">
        <pc:chgData name="Schlesinger, Sebastian" userId="d814e6c9-e9fb-4b77-84f7-ccd8aa3529bb" providerId="ADAL" clId="{0459B6D6-4546-4F5F-8E16-BD245C8DFC4D}" dt="2023-02-06T09:58:24.910" v="68" actId="1076"/>
        <pc:sldMkLst>
          <pc:docMk/>
          <pc:sldMk cId="684880440" sldId="794"/>
        </pc:sldMkLst>
        <pc:spChg chg="mod">
          <ac:chgData name="Schlesinger, Sebastian" userId="d814e6c9-e9fb-4b77-84f7-ccd8aa3529bb" providerId="ADAL" clId="{0459B6D6-4546-4F5F-8E16-BD245C8DFC4D}" dt="2023-02-06T09:58:05.744" v="50" actId="14100"/>
          <ac:spMkLst>
            <pc:docMk/>
            <pc:sldMk cId="684880440" sldId="794"/>
            <ac:spMk id="2" creationId="{530B01FD-5185-8F1C-A6FB-741BEF2AEFD9}"/>
          </ac:spMkLst>
        </pc:spChg>
        <pc:spChg chg="del">
          <ac:chgData name="Schlesinger, Sebastian" userId="d814e6c9-e9fb-4b77-84f7-ccd8aa3529bb" providerId="ADAL" clId="{0459B6D6-4546-4F5F-8E16-BD245C8DFC4D}" dt="2023-02-06T09:57:19.948" v="1" actId="478"/>
          <ac:spMkLst>
            <pc:docMk/>
            <pc:sldMk cId="684880440" sldId="794"/>
            <ac:spMk id="3" creationId="{2D9AEB94-F3F3-03FE-31CA-476D96F95A02}"/>
          </ac:spMkLst>
        </pc:spChg>
        <pc:spChg chg="add mod">
          <ac:chgData name="Schlesinger, Sebastian" userId="d814e6c9-e9fb-4b77-84f7-ccd8aa3529bb" providerId="ADAL" clId="{0459B6D6-4546-4F5F-8E16-BD245C8DFC4D}" dt="2023-02-06T09:58:24.910" v="68" actId="1076"/>
          <ac:spMkLst>
            <pc:docMk/>
            <pc:sldMk cId="684880440" sldId="794"/>
            <ac:spMk id="5" creationId="{C809C291-A700-66B6-A8C9-D6AF5FD901C0}"/>
          </ac:spMkLst>
        </pc:spChg>
        <pc:picChg chg="add mod">
          <ac:chgData name="Schlesinger, Sebastian" userId="d814e6c9-e9fb-4b77-84f7-ccd8aa3529bb" providerId="ADAL" clId="{0459B6D6-4546-4F5F-8E16-BD245C8DFC4D}" dt="2023-02-06T09:57:23.264" v="3" actId="1076"/>
          <ac:picMkLst>
            <pc:docMk/>
            <pc:sldMk cId="684880440" sldId="794"/>
            <ac:picMk id="4" creationId="{2D0B5C89-5D9C-21D4-8A3E-E628435C3120}"/>
          </ac:picMkLst>
        </pc:picChg>
      </pc:sldChg>
      <pc:sldChg chg="modSp new del mod">
        <pc:chgData name="Schlesinger, Sebastian" userId="d814e6c9-e9fb-4b77-84f7-ccd8aa3529bb" providerId="ADAL" clId="{0459B6D6-4546-4F5F-8E16-BD245C8DFC4D}" dt="2023-02-06T09:59:31.494" v="87" actId="2696"/>
        <pc:sldMkLst>
          <pc:docMk/>
          <pc:sldMk cId="2567021994" sldId="795"/>
        </pc:sldMkLst>
        <pc:spChg chg="mod">
          <ac:chgData name="Schlesinger, Sebastian" userId="d814e6c9-e9fb-4b77-84f7-ccd8aa3529bb" providerId="ADAL" clId="{0459B6D6-4546-4F5F-8E16-BD245C8DFC4D}" dt="2023-02-06T09:59:08.907" v="70"/>
          <ac:spMkLst>
            <pc:docMk/>
            <pc:sldMk cId="2567021994" sldId="795"/>
            <ac:spMk id="3" creationId="{44F5288F-FD7B-60E2-C252-DEB2EDA48AF0}"/>
          </ac:spMkLst>
        </pc:spChg>
      </pc:sldChg>
      <pc:sldChg chg="addSp modSp new mod">
        <pc:chgData name="Schlesinger, Sebastian" userId="d814e6c9-e9fb-4b77-84f7-ccd8aa3529bb" providerId="ADAL" clId="{0459B6D6-4546-4F5F-8E16-BD245C8DFC4D}" dt="2023-02-06T10:00:59.782" v="148" actId="14100"/>
        <pc:sldMkLst>
          <pc:docMk/>
          <pc:sldMk cId="2961366157" sldId="795"/>
        </pc:sldMkLst>
        <pc:spChg chg="mod">
          <ac:chgData name="Schlesinger, Sebastian" userId="d814e6c9-e9fb-4b77-84f7-ccd8aa3529bb" providerId="ADAL" clId="{0459B6D6-4546-4F5F-8E16-BD245C8DFC4D}" dt="2023-02-06T10:00:59.782" v="148" actId="14100"/>
          <ac:spMkLst>
            <pc:docMk/>
            <pc:sldMk cId="2961366157" sldId="795"/>
            <ac:spMk id="2" creationId="{AA0F1AE0-A3F7-8DCD-5CF3-6BFA2BBDA9C7}"/>
          </ac:spMkLst>
        </pc:spChg>
        <pc:spChg chg="add mod">
          <ac:chgData name="Schlesinger, Sebastian" userId="d814e6c9-e9fb-4b77-84f7-ccd8aa3529bb" providerId="ADAL" clId="{0459B6D6-4546-4F5F-8E16-BD245C8DFC4D}" dt="2023-02-06T10:00:49.167" v="116" actId="14100"/>
          <ac:spMkLst>
            <pc:docMk/>
            <pc:sldMk cId="2961366157" sldId="795"/>
            <ac:spMk id="3" creationId="{BE69F9B4-565F-77F2-97C5-697B842F9147}"/>
          </ac:spMkLst>
        </pc:spChg>
      </pc:sldChg>
      <pc:sldChg chg="addSp delSp modSp add mod">
        <pc:chgData name="Schlesinger, Sebastian" userId="d814e6c9-e9fb-4b77-84f7-ccd8aa3529bb" providerId="ADAL" clId="{0459B6D6-4546-4F5F-8E16-BD245C8DFC4D}" dt="2023-02-06T12:31:21.339" v="1101" actId="20577"/>
        <pc:sldMkLst>
          <pc:docMk/>
          <pc:sldMk cId="361048316" sldId="796"/>
        </pc:sldMkLst>
        <pc:spChg chg="del mod">
          <ac:chgData name="Schlesinger, Sebastian" userId="d814e6c9-e9fb-4b77-84f7-ccd8aa3529bb" providerId="ADAL" clId="{0459B6D6-4546-4F5F-8E16-BD245C8DFC4D}" dt="2023-02-06T12:22:43.961" v="759" actId="478"/>
          <ac:spMkLst>
            <pc:docMk/>
            <pc:sldMk cId="361048316" sldId="796"/>
            <ac:spMk id="3" creationId="{A5AD7AF9-37BA-67EA-B979-6823F0B0C4D1}"/>
          </ac:spMkLst>
        </pc:spChg>
        <pc:spChg chg="add mod">
          <ac:chgData name="Schlesinger, Sebastian" userId="d814e6c9-e9fb-4b77-84f7-ccd8aa3529bb" providerId="ADAL" clId="{0459B6D6-4546-4F5F-8E16-BD245C8DFC4D}" dt="2023-02-06T12:31:21.339" v="1101" actId="20577"/>
          <ac:spMkLst>
            <pc:docMk/>
            <pc:sldMk cId="361048316" sldId="796"/>
            <ac:spMk id="4" creationId="{3BE62796-B87F-6D33-5D53-0882CDD7EEB0}"/>
          </ac:spMkLst>
        </pc:spChg>
        <pc:spChg chg="add del mod">
          <ac:chgData name="Schlesinger, Sebastian" userId="d814e6c9-e9fb-4b77-84f7-ccd8aa3529bb" providerId="ADAL" clId="{0459B6D6-4546-4F5F-8E16-BD245C8DFC4D}" dt="2023-02-06T12:22:47.288" v="760" actId="478"/>
          <ac:spMkLst>
            <pc:docMk/>
            <pc:sldMk cId="361048316" sldId="796"/>
            <ac:spMk id="6" creationId="{94360D6C-F352-534F-ED61-C918EBE5631F}"/>
          </ac:spMkLst>
        </pc:spChg>
        <pc:spChg chg="add del mod">
          <ac:chgData name="Schlesinger, Sebastian" userId="d814e6c9-e9fb-4b77-84f7-ccd8aa3529bb" providerId="ADAL" clId="{0459B6D6-4546-4F5F-8E16-BD245C8DFC4D}" dt="2023-02-06T12:30:46.752" v="1003" actId="478"/>
          <ac:spMkLst>
            <pc:docMk/>
            <pc:sldMk cId="361048316" sldId="796"/>
            <ac:spMk id="8" creationId="{990B28D3-C010-2C2E-9223-931D6F55612F}"/>
          </ac:spMkLst>
        </pc:spChg>
      </pc:sldChg>
      <pc:sldChg chg="modSp new del mod">
        <pc:chgData name="Schlesinger, Sebastian" userId="d814e6c9-e9fb-4b77-84f7-ccd8aa3529bb" providerId="ADAL" clId="{0459B6D6-4546-4F5F-8E16-BD245C8DFC4D}" dt="2023-02-06T09:59:31.494" v="87" actId="2696"/>
        <pc:sldMkLst>
          <pc:docMk/>
          <pc:sldMk cId="695687128" sldId="796"/>
        </pc:sldMkLst>
        <pc:spChg chg="mod">
          <ac:chgData name="Schlesinger, Sebastian" userId="d814e6c9-e9fb-4b77-84f7-ccd8aa3529bb" providerId="ADAL" clId="{0459B6D6-4546-4F5F-8E16-BD245C8DFC4D}" dt="2023-02-06T09:59:15.568" v="86" actId="20577"/>
          <ac:spMkLst>
            <pc:docMk/>
            <pc:sldMk cId="695687128" sldId="796"/>
            <ac:spMk id="2" creationId="{0870B0B0-FB13-101A-3A13-FB84F67034D5}"/>
          </ac:spMkLst>
        </pc:spChg>
      </pc:sldChg>
      <pc:sldChg chg="addSp delSp modSp add mod">
        <pc:chgData name="Schlesinger, Sebastian" userId="d814e6c9-e9fb-4b77-84f7-ccd8aa3529bb" providerId="ADAL" clId="{0459B6D6-4546-4F5F-8E16-BD245C8DFC4D}" dt="2023-02-06T15:24:49.414" v="1390" actId="20577"/>
        <pc:sldMkLst>
          <pc:docMk/>
          <pc:sldMk cId="2599894711" sldId="797"/>
        </pc:sldMkLst>
        <pc:spChg chg="mod">
          <ac:chgData name="Schlesinger, Sebastian" userId="d814e6c9-e9fb-4b77-84f7-ccd8aa3529bb" providerId="ADAL" clId="{0459B6D6-4546-4F5F-8E16-BD245C8DFC4D}" dt="2023-02-06T15:19:40.952" v="1296" actId="1076"/>
          <ac:spMkLst>
            <pc:docMk/>
            <pc:sldMk cId="2599894711" sldId="797"/>
            <ac:spMk id="2" creationId="{10E72D49-FE93-6FB9-D160-A420F088A39C}"/>
          </ac:spMkLst>
        </pc:spChg>
        <pc:spChg chg="del mod">
          <ac:chgData name="Schlesinger, Sebastian" userId="d814e6c9-e9fb-4b77-84f7-ccd8aa3529bb" providerId="ADAL" clId="{0459B6D6-4546-4F5F-8E16-BD245C8DFC4D}" dt="2023-02-06T15:19:20.427" v="1290" actId="478"/>
          <ac:spMkLst>
            <pc:docMk/>
            <pc:sldMk cId="2599894711" sldId="797"/>
            <ac:spMk id="3" creationId="{44F5288F-FD7B-60E2-C252-DEB2EDA48AF0}"/>
          </ac:spMkLst>
        </pc:spChg>
        <pc:spChg chg="add mod">
          <ac:chgData name="Schlesinger, Sebastian" userId="d814e6c9-e9fb-4b77-84f7-ccd8aa3529bb" providerId="ADAL" clId="{0459B6D6-4546-4F5F-8E16-BD245C8DFC4D}" dt="2023-02-06T15:24:49.414" v="1390" actId="20577"/>
          <ac:spMkLst>
            <pc:docMk/>
            <pc:sldMk cId="2599894711" sldId="797"/>
            <ac:spMk id="4" creationId="{472BD1D6-7A57-4C4E-C10C-6ACB705A2FD8}"/>
          </ac:spMkLst>
        </pc:spChg>
        <pc:spChg chg="add del mod">
          <ac:chgData name="Schlesinger, Sebastian" userId="d814e6c9-e9fb-4b77-84f7-ccd8aa3529bb" providerId="ADAL" clId="{0459B6D6-4546-4F5F-8E16-BD245C8DFC4D}" dt="2023-02-06T15:19:37.455" v="1294" actId="478"/>
          <ac:spMkLst>
            <pc:docMk/>
            <pc:sldMk cId="2599894711" sldId="797"/>
            <ac:spMk id="6" creationId="{12C9A5D5-CAC6-858E-A00C-51D0B8EBFFED}"/>
          </ac:spMkLst>
        </pc:spChg>
      </pc:sldChg>
      <pc:sldChg chg="addSp delSp modSp add mod">
        <pc:chgData name="Schlesinger, Sebastian" userId="d814e6c9-e9fb-4b77-84f7-ccd8aa3529bb" providerId="ADAL" clId="{0459B6D6-4546-4F5F-8E16-BD245C8DFC4D}" dt="2023-02-06T15:57:58.340" v="1830" actId="5793"/>
        <pc:sldMkLst>
          <pc:docMk/>
          <pc:sldMk cId="2174179263" sldId="798"/>
        </pc:sldMkLst>
        <pc:spChg chg="mod">
          <ac:chgData name="Schlesinger, Sebastian" userId="d814e6c9-e9fb-4b77-84f7-ccd8aa3529bb" providerId="ADAL" clId="{0459B6D6-4546-4F5F-8E16-BD245C8DFC4D}" dt="2023-02-06T10:01:22.722" v="202" actId="20577"/>
          <ac:spMkLst>
            <pc:docMk/>
            <pc:sldMk cId="2174179263" sldId="798"/>
            <ac:spMk id="2" creationId="{10E72D49-FE93-6FB9-D160-A420F088A39C}"/>
          </ac:spMkLst>
        </pc:spChg>
        <pc:spChg chg="del mod">
          <ac:chgData name="Schlesinger, Sebastian" userId="d814e6c9-e9fb-4b77-84f7-ccd8aa3529bb" providerId="ADAL" clId="{0459B6D6-4546-4F5F-8E16-BD245C8DFC4D}" dt="2023-02-06T15:19:50.247" v="1299" actId="478"/>
          <ac:spMkLst>
            <pc:docMk/>
            <pc:sldMk cId="2174179263" sldId="798"/>
            <ac:spMk id="3" creationId="{44F5288F-FD7B-60E2-C252-DEB2EDA48AF0}"/>
          </ac:spMkLst>
        </pc:spChg>
        <pc:spChg chg="add mod">
          <ac:chgData name="Schlesinger, Sebastian" userId="d814e6c9-e9fb-4b77-84f7-ccd8aa3529bb" providerId="ADAL" clId="{0459B6D6-4546-4F5F-8E16-BD245C8DFC4D}" dt="2023-02-06T15:57:58.340" v="1830" actId="5793"/>
          <ac:spMkLst>
            <pc:docMk/>
            <pc:sldMk cId="2174179263" sldId="798"/>
            <ac:spMk id="4" creationId="{C58C105C-7A39-4617-D22B-408BDC0FCC4B}"/>
          </ac:spMkLst>
        </pc:spChg>
      </pc:sldChg>
      <pc:sldChg chg="addSp delSp modSp new mod">
        <pc:chgData name="Schlesinger, Sebastian" userId="d814e6c9-e9fb-4b77-84f7-ccd8aa3529bb" providerId="ADAL" clId="{0459B6D6-4546-4F5F-8E16-BD245C8DFC4D}" dt="2023-02-06T16:01:54.008" v="2098" actId="14100"/>
        <pc:sldMkLst>
          <pc:docMk/>
          <pc:sldMk cId="4022428040" sldId="799"/>
        </pc:sldMkLst>
        <pc:spChg chg="mod">
          <ac:chgData name="Schlesinger, Sebastian" userId="d814e6c9-e9fb-4b77-84f7-ccd8aa3529bb" providerId="ADAL" clId="{0459B6D6-4546-4F5F-8E16-BD245C8DFC4D}" dt="2023-02-06T16:01:54.008" v="2098" actId="14100"/>
          <ac:spMkLst>
            <pc:docMk/>
            <pc:sldMk cId="4022428040" sldId="799"/>
            <ac:spMk id="2" creationId="{DB9D4894-BFEC-A370-7191-FA5717A57E73}"/>
          </ac:spMkLst>
        </pc:spChg>
        <pc:spChg chg="del">
          <ac:chgData name="Schlesinger, Sebastian" userId="d814e6c9-e9fb-4b77-84f7-ccd8aa3529bb" providerId="ADAL" clId="{0459B6D6-4546-4F5F-8E16-BD245C8DFC4D}" dt="2023-02-06T15:10:19.739" v="1103" actId="478"/>
          <ac:spMkLst>
            <pc:docMk/>
            <pc:sldMk cId="4022428040" sldId="799"/>
            <ac:spMk id="3" creationId="{880278AA-97D6-9520-56AC-929BBE6DB3A6}"/>
          </ac:spMkLst>
        </pc:spChg>
        <pc:picChg chg="add mod">
          <ac:chgData name="Schlesinger, Sebastian" userId="d814e6c9-e9fb-4b77-84f7-ccd8aa3529bb" providerId="ADAL" clId="{0459B6D6-4546-4F5F-8E16-BD245C8DFC4D}" dt="2023-02-06T15:10:22.364" v="1105" actId="1076"/>
          <ac:picMkLst>
            <pc:docMk/>
            <pc:sldMk cId="4022428040" sldId="799"/>
            <ac:picMk id="4" creationId="{255DBE6E-88CD-3B6D-3856-6C1C66446653}"/>
          </ac:picMkLst>
        </pc:picChg>
      </pc:sldChg>
      <pc:sldChg chg="modSp add mod">
        <pc:chgData name="Schlesinger, Sebastian" userId="d814e6c9-e9fb-4b77-84f7-ccd8aa3529bb" providerId="ADAL" clId="{0459B6D6-4546-4F5F-8E16-BD245C8DFC4D}" dt="2023-02-06T15:11:02.258" v="1167" actId="20577"/>
        <pc:sldMkLst>
          <pc:docMk/>
          <pc:sldMk cId="949026784" sldId="800"/>
        </pc:sldMkLst>
        <pc:spChg chg="mod">
          <ac:chgData name="Schlesinger, Sebastian" userId="d814e6c9-e9fb-4b77-84f7-ccd8aa3529bb" providerId="ADAL" clId="{0459B6D6-4546-4F5F-8E16-BD245C8DFC4D}" dt="2023-02-06T15:10:56.421" v="1159" actId="20577"/>
          <ac:spMkLst>
            <pc:docMk/>
            <pc:sldMk cId="949026784" sldId="800"/>
            <ac:spMk id="2" creationId="{AA0F1AE0-A3F7-8DCD-5CF3-6BFA2BBDA9C7}"/>
          </ac:spMkLst>
        </pc:spChg>
        <pc:spChg chg="mod">
          <ac:chgData name="Schlesinger, Sebastian" userId="d814e6c9-e9fb-4b77-84f7-ccd8aa3529bb" providerId="ADAL" clId="{0459B6D6-4546-4F5F-8E16-BD245C8DFC4D}" dt="2023-02-06T15:11:02.258" v="1167" actId="20577"/>
          <ac:spMkLst>
            <pc:docMk/>
            <pc:sldMk cId="949026784" sldId="800"/>
            <ac:spMk id="3" creationId="{BE69F9B4-565F-77F2-97C5-697B842F9147}"/>
          </ac:spMkLst>
        </pc:spChg>
      </pc:sldChg>
      <pc:sldChg chg="addSp modSp new mod">
        <pc:chgData name="Schlesinger, Sebastian" userId="d814e6c9-e9fb-4b77-84f7-ccd8aa3529bb" providerId="ADAL" clId="{0459B6D6-4546-4F5F-8E16-BD245C8DFC4D}" dt="2023-02-06T16:00:48.225" v="2050" actId="1076"/>
        <pc:sldMkLst>
          <pc:docMk/>
          <pc:sldMk cId="1240979263" sldId="801"/>
        </pc:sldMkLst>
        <pc:spChg chg="mod">
          <ac:chgData name="Schlesinger, Sebastian" userId="d814e6c9-e9fb-4b77-84f7-ccd8aa3529bb" providerId="ADAL" clId="{0459B6D6-4546-4F5F-8E16-BD245C8DFC4D}" dt="2023-02-06T15:58:57.098" v="1958" actId="20577"/>
          <ac:spMkLst>
            <pc:docMk/>
            <pc:sldMk cId="1240979263" sldId="801"/>
            <ac:spMk id="2" creationId="{C8957AB0-6D1F-2FCD-00C3-516811F311BD}"/>
          </ac:spMkLst>
        </pc:spChg>
        <pc:spChg chg="add mod">
          <ac:chgData name="Schlesinger, Sebastian" userId="d814e6c9-e9fb-4b77-84f7-ccd8aa3529bb" providerId="ADAL" clId="{0459B6D6-4546-4F5F-8E16-BD245C8DFC4D}" dt="2023-02-06T15:58:48.279" v="1948" actId="1076"/>
          <ac:spMkLst>
            <pc:docMk/>
            <pc:sldMk cId="1240979263" sldId="801"/>
            <ac:spMk id="3" creationId="{B20A1266-27E2-91A3-1B58-5610EE248298}"/>
          </ac:spMkLst>
        </pc:spChg>
        <pc:spChg chg="add mod">
          <ac:chgData name="Schlesinger, Sebastian" userId="d814e6c9-e9fb-4b77-84f7-ccd8aa3529bb" providerId="ADAL" clId="{0459B6D6-4546-4F5F-8E16-BD245C8DFC4D}" dt="2023-02-06T15:58:51.627" v="1949" actId="1076"/>
          <ac:spMkLst>
            <pc:docMk/>
            <pc:sldMk cId="1240979263" sldId="801"/>
            <ac:spMk id="4" creationId="{B1348822-7BBC-E3AE-2F70-F0D14E1FE5E4}"/>
          </ac:spMkLst>
        </pc:spChg>
        <pc:spChg chg="add mod">
          <ac:chgData name="Schlesinger, Sebastian" userId="d814e6c9-e9fb-4b77-84f7-ccd8aa3529bb" providerId="ADAL" clId="{0459B6D6-4546-4F5F-8E16-BD245C8DFC4D}" dt="2023-02-06T16:00:48.225" v="2050" actId="1076"/>
          <ac:spMkLst>
            <pc:docMk/>
            <pc:sldMk cId="1240979263" sldId="801"/>
            <ac:spMk id="6" creationId="{A886B0F9-6B29-5431-81FB-2B37AF9ACE3A}"/>
          </ac:spMkLst>
        </pc:spChg>
        <pc:picChg chg="add mod">
          <ac:chgData name="Schlesinger, Sebastian" userId="d814e6c9-e9fb-4b77-84f7-ccd8aa3529bb" providerId="ADAL" clId="{0459B6D6-4546-4F5F-8E16-BD245C8DFC4D}" dt="2023-02-06T15:58:54.714" v="1951" actId="1076"/>
          <ac:picMkLst>
            <pc:docMk/>
            <pc:sldMk cId="1240979263" sldId="801"/>
            <ac:picMk id="5" creationId="{AD6AE954-4FA5-0FC2-5D00-93413942336F}"/>
          </ac:picMkLst>
        </pc:picChg>
      </pc:sldChg>
      <pc:sldChg chg="addSp modSp new mod">
        <pc:chgData name="Schlesinger, Sebastian" userId="d814e6c9-e9fb-4b77-84f7-ccd8aa3529bb" providerId="ADAL" clId="{0459B6D6-4546-4F5F-8E16-BD245C8DFC4D}" dt="2023-02-06T16:01:26.225" v="2060" actId="1076"/>
        <pc:sldMkLst>
          <pc:docMk/>
          <pc:sldMk cId="2913553709" sldId="802"/>
        </pc:sldMkLst>
        <pc:spChg chg="mod">
          <ac:chgData name="Schlesinger, Sebastian" userId="d814e6c9-e9fb-4b77-84f7-ccd8aa3529bb" providerId="ADAL" clId="{0459B6D6-4546-4F5F-8E16-BD245C8DFC4D}" dt="2023-02-06T16:00:00.035" v="1975" actId="20577"/>
          <ac:spMkLst>
            <pc:docMk/>
            <pc:sldMk cId="2913553709" sldId="802"/>
            <ac:spMk id="2" creationId="{020F39DD-A37C-EDE1-BFFE-09013EA02C59}"/>
          </ac:spMkLst>
        </pc:spChg>
        <pc:spChg chg="add mod">
          <ac:chgData name="Schlesinger, Sebastian" userId="d814e6c9-e9fb-4b77-84f7-ccd8aa3529bb" providerId="ADAL" clId="{0459B6D6-4546-4F5F-8E16-BD245C8DFC4D}" dt="2023-02-06T16:00:03.557" v="1977" actId="1076"/>
          <ac:spMkLst>
            <pc:docMk/>
            <pc:sldMk cId="2913553709" sldId="802"/>
            <ac:spMk id="4" creationId="{701CB3E0-9997-A7F4-4B16-5ECBC417E606}"/>
          </ac:spMkLst>
        </pc:spChg>
        <pc:spChg chg="add mod">
          <ac:chgData name="Schlesinger, Sebastian" userId="d814e6c9-e9fb-4b77-84f7-ccd8aa3529bb" providerId="ADAL" clId="{0459B6D6-4546-4F5F-8E16-BD245C8DFC4D}" dt="2023-02-06T16:00:24.110" v="2022" actId="20577"/>
          <ac:spMkLst>
            <pc:docMk/>
            <pc:sldMk cId="2913553709" sldId="802"/>
            <ac:spMk id="6" creationId="{ADD19246-424C-9852-547C-BA7B67B61EA4}"/>
          </ac:spMkLst>
        </pc:spChg>
        <pc:spChg chg="add mod">
          <ac:chgData name="Schlesinger, Sebastian" userId="d814e6c9-e9fb-4b77-84f7-ccd8aa3529bb" providerId="ADAL" clId="{0459B6D6-4546-4F5F-8E16-BD245C8DFC4D}" dt="2023-02-06T16:01:26.225" v="2060" actId="1076"/>
          <ac:spMkLst>
            <pc:docMk/>
            <pc:sldMk cId="2913553709" sldId="802"/>
            <ac:spMk id="7" creationId="{E4EBCB01-02FA-19B8-8804-F8BE29ECF883}"/>
          </ac:spMkLst>
        </pc:spChg>
      </pc:sldChg>
      <pc:sldChg chg="addSp modSp new mod">
        <pc:chgData name="Schlesinger, Sebastian" userId="d814e6c9-e9fb-4b77-84f7-ccd8aa3529bb" providerId="ADAL" clId="{0459B6D6-4546-4F5F-8E16-BD245C8DFC4D}" dt="2023-02-06T16:01:34.110" v="2063" actId="1076"/>
        <pc:sldMkLst>
          <pc:docMk/>
          <pc:sldMk cId="3269757144" sldId="803"/>
        </pc:sldMkLst>
        <pc:spChg chg="mod">
          <ac:chgData name="Schlesinger, Sebastian" userId="d814e6c9-e9fb-4b77-84f7-ccd8aa3529bb" providerId="ADAL" clId="{0459B6D6-4546-4F5F-8E16-BD245C8DFC4D}" dt="2023-02-06T16:01:11.671" v="2057" actId="20577"/>
          <ac:spMkLst>
            <pc:docMk/>
            <pc:sldMk cId="3269757144" sldId="803"/>
            <ac:spMk id="2" creationId="{A6CEB3F4-752D-5317-A829-C9FEE6BD8A6E}"/>
          </ac:spMkLst>
        </pc:spChg>
        <pc:spChg chg="add mod">
          <ac:chgData name="Schlesinger, Sebastian" userId="d814e6c9-e9fb-4b77-84f7-ccd8aa3529bb" providerId="ADAL" clId="{0459B6D6-4546-4F5F-8E16-BD245C8DFC4D}" dt="2023-02-06T16:01:17.717" v="2059" actId="1076"/>
          <ac:spMkLst>
            <pc:docMk/>
            <pc:sldMk cId="3269757144" sldId="803"/>
            <ac:spMk id="3" creationId="{6611F870-2118-B171-5D8E-81601FECC10D}"/>
          </ac:spMkLst>
        </pc:spChg>
        <pc:spChg chg="add mod">
          <ac:chgData name="Schlesinger, Sebastian" userId="d814e6c9-e9fb-4b77-84f7-ccd8aa3529bb" providerId="ADAL" clId="{0459B6D6-4546-4F5F-8E16-BD245C8DFC4D}" dt="2023-02-06T16:01:34.110" v="2063" actId="1076"/>
          <ac:spMkLst>
            <pc:docMk/>
            <pc:sldMk cId="3269757144" sldId="803"/>
            <ac:spMk id="7" creationId="{1EA2D6CB-4B93-B0EE-6EA1-50598895C553}"/>
          </ac:spMkLst>
        </pc:spChg>
        <pc:picChg chg="add mod">
          <ac:chgData name="Schlesinger, Sebastian" userId="d814e6c9-e9fb-4b77-84f7-ccd8aa3529bb" providerId="ADAL" clId="{0459B6D6-4546-4F5F-8E16-BD245C8DFC4D}" dt="2023-02-06T16:01:17.717" v="2059" actId="1076"/>
          <ac:picMkLst>
            <pc:docMk/>
            <pc:sldMk cId="3269757144" sldId="803"/>
            <ac:picMk id="4" creationId="{D5E14F8B-1614-573F-2C86-A28C6996E018}"/>
          </ac:picMkLst>
        </pc:picChg>
        <pc:picChg chg="add mod">
          <ac:chgData name="Schlesinger, Sebastian" userId="d814e6c9-e9fb-4b77-84f7-ccd8aa3529bb" providerId="ADAL" clId="{0459B6D6-4546-4F5F-8E16-BD245C8DFC4D}" dt="2023-02-06T16:01:17.717" v="2059" actId="1076"/>
          <ac:picMkLst>
            <pc:docMk/>
            <pc:sldMk cId="3269757144" sldId="803"/>
            <ac:picMk id="5" creationId="{30A1D400-5428-DD13-E272-73D82996F4F8}"/>
          </ac:picMkLst>
        </pc:picChg>
        <pc:picChg chg="add mod">
          <ac:chgData name="Schlesinger, Sebastian" userId="d814e6c9-e9fb-4b77-84f7-ccd8aa3529bb" providerId="ADAL" clId="{0459B6D6-4546-4F5F-8E16-BD245C8DFC4D}" dt="2023-02-06T16:01:17.717" v="2059" actId="1076"/>
          <ac:picMkLst>
            <pc:docMk/>
            <pc:sldMk cId="3269757144" sldId="803"/>
            <ac:picMk id="6" creationId="{D5ACAB80-C73C-8A13-D948-E032CC354090}"/>
          </ac:picMkLst>
        </pc:picChg>
      </pc:sldChg>
    </pc:docChg>
  </pc:docChgLst>
  <pc:docChgLst>
    <pc:chgData name="Schlesinger, Sebastian" userId="d814e6c9-e9fb-4b77-84f7-ccd8aa3529bb" providerId="ADAL" clId="{BD09F393-2275-452D-8B5E-8170B1AFBDBD}"/>
    <pc:docChg chg="undo custSel addSld delSld modSld">
      <pc:chgData name="Schlesinger, Sebastian" userId="d814e6c9-e9fb-4b77-84f7-ccd8aa3529bb" providerId="ADAL" clId="{BD09F393-2275-452D-8B5E-8170B1AFBDBD}" dt="2023-02-21T22:43:39.180" v="2338" actId="14826"/>
      <pc:docMkLst>
        <pc:docMk/>
      </pc:docMkLst>
      <pc:sldChg chg="modSp mod">
        <pc:chgData name="Schlesinger, Sebastian" userId="d814e6c9-e9fb-4b77-84f7-ccd8aa3529bb" providerId="ADAL" clId="{BD09F393-2275-452D-8B5E-8170B1AFBDBD}" dt="2023-02-20T09:55:54.866" v="816" actId="20577"/>
        <pc:sldMkLst>
          <pc:docMk/>
          <pc:sldMk cId="0" sldId="264"/>
        </pc:sldMkLst>
        <pc:spChg chg="mod">
          <ac:chgData name="Schlesinger, Sebastian" userId="d814e6c9-e9fb-4b77-84f7-ccd8aa3529bb" providerId="ADAL" clId="{BD09F393-2275-452D-8B5E-8170B1AFBDBD}" dt="2023-02-20T09:55:54.866" v="816" actId="20577"/>
          <ac:spMkLst>
            <pc:docMk/>
            <pc:sldMk cId="0" sldId="264"/>
            <ac:spMk id="3" creationId="{00000000-0000-0000-0000-000000000000}"/>
          </ac:spMkLst>
        </pc:spChg>
      </pc:sldChg>
      <pc:sldChg chg="modSp mod">
        <pc:chgData name="Schlesinger, Sebastian" userId="d814e6c9-e9fb-4b77-84f7-ccd8aa3529bb" providerId="ADAL" clId="{BD09F393-2275-452D-8B5E-8170B1AFBDBD}" dt="2023-02-20T09:56:25.359" v="835" actId="14100"/>
        <pc:sldMkLst>
          <pc:docMk/>
          <pc:sldMk cId="0" sldId="265"/>
        </pc:sldMkLst>
        <pc:spChg chg="mod">
          <ac:chgData name="Schlesinger, Sebastian" userId="d814e6c9-e9fb-4b77-84f7-ccd8aa3529bb" providerId="ADAL" clId="{BD09F393-2275-452D-8B5E-8170B1AFBDBD}" dt="2023-02-20T09:56:25.359" v="835" actId="14100"/>
          <ac:spMkLst>
            <pc:docMk/>
            <pc:sldMk cId="0" sldId="265"/>
            <ac:spMk id="3" creationId="{00000000-0000-0000-0000-000000000000}"/>
          </ac:spMkLst>
        </pc:spChg>
      </pc:sldChg>
      <pc:sldChg chg="addSp delSp modSp mod">
        <pc:chgData name="Schlesinger, Sebastian" userId="d814e6c9-e9fb-4b77-84f7-ccd8aa3529bb" providerId="ADAL" clId="{BD09F393-2275-452D-8B5E-8170B1AFBDBD}" dt="2023-02-20T09:56:44.006" v="866" actId="14100"/>
        <pc:sldMkLst>
          <pc:docMk/>
          <pc:sldMk cId="0" sldId="266"/>
        </pc:sldMkLst>
        <pc:spChg chg="mod">
          <ac:chgData name="Schlesinger, Sebastian" userId="d814e6c9-e9fb-4b77-84f7-ccd8aa3529bb" providerId="ADAL" clId="{BD09F393-2275-452D-8B5E-8170B1AFBDBD}" dt="2023-02-20T09:56:44.006" v="866" actId="14100"/>
          <ac:spMkLst>
            <pc:docMk/>
            <pc:sldMk cId="0" sldId="266"/>
            <ac:spMk id="3" creationId="{00000000-0000-0000-0000-000000000000}"/>
          </ac:spMkLst>
        </pc:spChg>
        <pc:spChg chg="mod">
          <ac:chgData name="Schlesinger, Sebastian" userId="d814e6c9-e9fb-4b77-84f7-ccd8aa3529bb" providerId="ADAL" clId="{BD09F393-2275-452D-8B5E-8170B1AFBDBD}" dt="2023-02-20T09:46:42.624" v="674" actId="1076"/>
          <ac:spMkLst>
            <pc:docMk/>
            <pc:sldMk cId="0" sldId="266"/>
            <ac:spMk id="4" creationId="{00000000-0000-0000-0000-000000000000}"/>
          </ac:spMkLst>
        </pc:spChg>
        <pc:spChg chg="add mod">
          <ac:chgData name="Schlesinger, Sebastian" userId="d814e6c9-e9fb-4b77-84f7-ccd8aa3529bb" providerId="ADAL" clId="{BD09F393-2275-452D-8B5E-8170B1AFBDBD}" dt="2023-02-20T09:46:38.548" v="673" actId="14100"/>
          <ac:spMkLst>
            <pc:docMk/>
            <pc:sldMk cId="0" sldId="266"/>
            <ac:spMk id="10" creationId="{4B950C0D-7904-038E-63B0-7F64D2DC6397}"/>
          </ac:spMkLst>
        </pc:spChg>
        <pc:picChg chg="add del mod">
          <ac:chgData name="Schlesinger, Sebastian" userId="d814e6c9-e9fb-4b77-84f7-ccd8aa3529bb" providerId="ADAL" clId="{BD09F393-2275-452D-8B5E-8170B1AFBDBD}" dt="2023-02-20T09:44:11.950" v="654" actId="478"/>
          <ac:picMkLst>
            <pc:docMk/>
            <pc:sldMk cId="0" sldId="266"/>
            <ac:picMk id="6" creationId="{6135BDEE-AEF2-9A01-72FB-8EF16A78EA5D}"/>
          </ac:picMkLst>
        </pc:picChg>
        <pc:picChg chg="add mod">
          <ac:chgData name="Schlesinger, Sebastian" userId="d814e6c9-e9fb-4b77-84f7-ccd8aa3529bb" providerId="ADAL" clId="{BD09F393-2275-452D-8B5E-8170B1AFBDBD}" dt="2023-02-20T09:46:33.781" v="672" actId="1076"/>
          <ac:picMkLst>
            <pc:docMk/>
            <pc:sldMk cId="0" sldId="266"/>
            <ac:picMk id="8" creationId="{FEFEFE16-717C-9241-07DB-D0ACED4CD231}"/>
          </ac:picMkLst>
        </pc:picChg>
      </pc:sldChg>
      <pc:sldChg chg="addSp modSp mod">
        <pc:chgData name="Schlesinger, Sebastian" userId="d814e6c9-e9fb-4b77-84f7-ccd8aa3529bb" providerId="ADAL" clId="{BD09F393-2275-452D-8B5E-8170B1AFBDBD}" dt="2023-02-20T09:57:02.124" v="901" actId="14100"/>
        <pc:sldMkLst>
          <pc:docMk/>
          <pc:sldMk cId="0" sldId="267"/>
        </pc:sldMkLst>
        <pc:spChg chg="add mod ord">
          <ac:chgData name="Schlesinger, Sebastian" userId="d814e6c9-e9fb-4b77-84f7-ccd8aa3529bb" providerId="ADAL" clId="{BD09F393-2275-452D-8B5E-8170B1AFBDBD}" dt="2023-02-20T09:47:44.460" v="678" actId="167"/>
          <ac:spMkLst>
            <pc:docMk/>
            <pc:sldMk cId="0" sldId="267"/>
            <ac:spMk id="2" creationId="{B470F4EE-DB30-B6E2-0520-6339626BBB10}"/>
          </ac:spMkLst>
        </pc:spChg>
        <pc:spChg chg="mod">
          <ac:chgData name="Schlesinger, Sebastian" userId="d814e6c9-e9fb-4b77-84f7-ccd8aa3529bb" providerId="ADAL" clId="{BD09F393-2275-452D-8B5E-8170B1AFBDBD}" dt="2023-02-20T09:57:02.124" v="901" actId="14100"/>
          <ac:spMkLst>
            <pc:docMk/>
            <pc:sldMk cId="0" sldId="267"/>
            <ac:spMk id="3" creationId="{00000000-0000-0000-0000-000000000000}"/>
          </ac:spMkLst>
        </pc:spChg>
        <pc:spChg chg="add mod">
          <ac:chgData name="Schlesinger, Sebastian" userId="d814e6c9-e9fb-4b77-84f7-ccd8aa3529bb" providerId="ADAL" clId="{BD09F393-2275-452D-8B5E-8170B1AFBDBD}" dt="2023-02-20T09:48:27.605" v="732" actId="108"/>
          <ac:spMkLst>
            <pc:docMk/>
            <pc:sldMk cId="0" sldId="267"/>
            <ac:spMk id="12" creationId="{E3142335-4873-2C90-2D29-F184F529F5D3}"/>
          </ac:spMkLst>
        </pc:spChg>
        <pc:spChg chg="add mod">
          <ac:chgData name="Schlesinger, Sebastian" userId="d814e6c9-e9fb-4b77-84f7-ccd8aa3529bb" providerId="ADAL" clId="{BD09F393-2275-452D-8B5E-8170B1AFBDBD}" dt="2023-02-20T09:49:50.165" v="785" actId="1076"/>
          <ac:spMkLst>
            <pc:docMk/>
            <pc:sldMk cId="0" sldId="267"/>
            <ac:spMk id="13" creationId="{A911B207-2F10-8D50-9A3F-C60A015B813C}"/>
          </ac:spMkLst>
        </pc:spChg>
        <pc:spChg chg="add mod">
          <ac:chgData name="Schlesinger, Sebastian" userId="d814e6c9-e9fb-4b77-84f7-ccd8aa3529bb" providerId="ADAL" clId="{BD09F393-2275-452D-8B5E-8170B1AFBDBD}" dt="2023-02-20T09:49:47.236" v="784" actId="20577"/>
          <ac:spMkLst>
            <pc:docMk/>
            <pc:sldMk cId="0" sldId="267"/>
            <ac:spMk id="14" creationId="{E1C4095D-BB5C-DE16-E8E8-5215F794D98E}"/>
          </ac:spMkLst>
        </pc:spChg>
        <pc:spChg chg="add mod">
          <ac:chgData name="Schlesinger, Sebastian" userId="d814e6c9-e9fb-4b77-84f7-ccd8aa3529bb" providerId="ADAL" clId="{BD09F393-2275-452D-8B5E-8170B1AFBDBD}" dt="2023-02-20T09:50:08.227" v="793" actId="1038"/>
          <ac:spMkLst>
            <pc:docMk/>
            <pc:sldMk cId="0" sldId="267"/>
            <ac:spMk id="15" creationId="{CD69E149-42E2-2974-C89D-DEFD8E3A8304}"/>
          </ac:spMkLst>
        </pc:spChg>
      </pc:sldChg>
      <pc:sldChg chg="modSp mod">
        <pc:chgData name="Schlesinger, Sebastian" userId="d814e6c9-e9fb-4b77-84f7-ccd8aa3529bb" providerId="ADAL" clId="{BD09F393-2275-452D-8B5E-8170B1AFBDBD}" dt="2023-02-20T09:57:15.266" v="929" actId="14100"/>
        <pc:sldMkLst>
          <pc:docMk/>
          <pc:sldMk cId="0" sldId="268"/>
        </pc:sldMkLst>
        <pc:spChg chg="mod">
          <ac:chgData name="Schlesinger, Sebastian" userId="d814e6c9-e9fb-4b77-84f7-ccd8aa3529bb" providerId="ADAL" clId="{BD09F393-2275-452D-8B5E-8170B1AFBDBD}" dt="2023-02-20T09:57:15.266" v="929" actId="14100"/>
          <ac:spMkLst>
            <pc:docMk/>
            <pc:sldMk cId="0" sldId="268"/>
            <ac:spMk id="3" creationId="{00000000-0000-0000-0000-000000000000}"/>
          </ac:spMkLst>
        </pc:spChg>
      </pc:sldChg>
      <pc:sldChg chg="modSp mod">
        <pc:chgData name="Schlesinger, Sebastian" userId="d814e6c9-e9fb-4b77-84f7-ccd8aa3529bb" providerId="ADAL" clId="{BD09F393-2275-452D-8B5E-8170B1AFBDBD}" dt="2023-02-20T09:57:37.576" v="950" actId="20577"/>
        <pc:sldMkLst>
          <pc:docMk/>
          <pc:sldMk cId="0" sldId="269"/>
        </pc:sldMkLst>
        <pc:spChg chg="mod">
          <ac:chgData name="Schlesinger, Sebastian" userId="d814e6c9-e9fb-4b77-84f7-ccd8aa3529bb" providerId="ADAL" clId="{BD09F393-2275-452D-8B5E-8170B1AFBDBD}" dt="2023-02-20T09:57:37.576" v="950" actId="20577"/>
          <ac:spMkLst>
            <pc:docMk/>
            <pc:sldMk cId="0" sldId="269"/>
            <ac:spMk id="3" creationId="{00000000-0000-0000-0000-000000000000}"/>
          </ac:spMkLst>
        </pc:spChg>
        <pc:spChg chg="mod">
          <ac:chgData name="Schlesinger, Sebastian" userId="d814e6c9-e9fb-4b77-84f7-ccd8aa3529bb" providerId="ADAL" clId="{BD09F393-2275-452D-8B5E-8170B1AFBDBD}" dt="2023-02-20T09:57:33.322" v="933" actId="1076"/>
          <ac:spMkLst>
            <pc:docMk/>
            <pc:sldMk cId="0" sldId="269"/>
            <ac:spMk id="4" creationId="{00000000-0000-0000-0000-000000000000}"/>
          </ac:spMkLst>
        </pc:spChg>
      </pc:sldChg>
      <pc:sldChg chg="modSp mod">
        <pc:chgData name="Schlesinger, Sebastian" userId="d814e6c9-e9fb-4b77-84f7-ccd8aa3529bb" providerId="ADAL" clId="{BD09F393-2275-452D-8B5E-8170B1AFBDBD}" dt="2023-02-20T09:57:51.792" v="973" actId="14100"/>
        <pc:sldMkLst>
          <pc:docMk/>
          <pc:sldMk cId="0" sldId="270"/>
        </pc:sldMkLst>
        <pc:spChg chg="mod">
          <ac:chgData name="Schlesinger, Sebastian" userId="d814e6c9-e9fb-4b77-84f7-ccd8aa3529bb" providerId="ADAL" clId="{BD09F393-2275-452D-8B5E-8170B1AFBDBD}" dt="2023-02-20T09:57:51.792" v="973" actId="14100"/>
          <ac:spMkLst>
            <pc:docMk/>
            <pc:sldMk cId="0" sldId="270"/>
            <ac:spMk id="3" creationId="{00000000-0000-0000-0000-000000000000}"/>
          </ac:spMkLst>
        </pc:spChg>
      </pc:sldChg>
      <pc:sldChg chg="modSp mod">
        <pc:chgData name="Schlesinger, Sebastian" userId="d814e6c9-e9fb-4b77-84f7-ccd8aa3529bb" providerId="ADAL" clId="{BD09F393-2275-452D-8B5E-8170B1AFBDBD}" dt="2023-02-20T10:03:36.722" v="1017" actId="14100"/>
        <pc:sldMkLst>
          <pc:docMk/>
          <pc:sldMk cId="0" sldId="281"/>
        </pc:sldMkLst>
        <pc:spChg chg="mod">
          <ac:chgData name="Schlesinger, Sebastian" userId="d814e6c9-e9fb-4b77-84f7-ccd8aa3529bb" providerId="ADAL" clId="{BD09F393-2275-452D-8B5E-8170B1AFBDBD}" dt="2023-02-20T10:03:36.722" v="1017" actId="14100"/>
          <ac:spMkLst>
            <pc:docMk/>
            <pc:sldMk cId="0" sldId="281"/>
            <ac:spMk id="4" creationId="{00000000-0000-0000-0000-000000000000}"/>
          </ac:spMkLst>
        </pc:spChg>
        <pc:spChg chg="mod">
          <ac:chgData name="Schlesinger, Sebastian" userId="d814e6c9-e9fb-4b77-84f7-ccd8aa3529bb" providerId="ADAL" clId="{BD09F393-2275-452D-8B5E-8170B1AFBDBD}" dt="2023-02-20T10:03:30.874" v="1015" actId="1076"/>
          <ac:spMkLst>
            <pc:docMk/>
            <pc:sldMk cId="0" sldId="281"/>
            <ac:spMk id="5" creationId="{00000000-0000-0000-0000-000000000000}"/>
          </ac:spMkLst>
        </pc:spChg>
      </pc:sldChg>
      <pc:sldChg chg="addSp modSp mod">
        <pc:chgData name="Schlesinger, Sebastian" userId="d814e6c9-e9fb-4b77-84f7-ccd8aa3529bb" providerId="ADAL" clId="{BD09F393-2275-452D-8B5E-8170B1AFBDBD}" dt="2023-02-20T12:54:03.958" v="2085" actId="313"/>
        <pc:sldMkLst>
          <pc:docMk/>
          <pc:sldMk cId="0" sldId="294"/>
        </pc:sldMkLst>
        <pc:spChg chg="mod">
          <ac:chgData name="Schlesinger, Sebastian" userId="d814e6c9-e9fb-4b77-84f7-ccd8aa3529bb" providerId="ADAL" clId="{BD09F393-2275-452D-8B5E-8170B1AFBDBD}" dt="2023-02-20T12:52:24.023" v="1829" actId="1076"/>
          <ac:spMkLst>
            <pc:docMk/>
            <pc:sldMk cId="0" sldId="294"/>
            <ac:spMk id="7" creationId="{00000000-0000-0000-0000-000000000000}"/>
          </ac:spMkLst>
        </pc:spChg>
        <pc:spChg chg="add mod">
          <ac:chgData name="Schlesinger, Sebastian" userId="d814e6c9-e9fb-4b77-84f7-ccd8aa3529bb" providerId="ADAL" clId="{BD09F393-2275-452D-8B5E-8170B1AFBDBD}" dt="2023-02-20T12:54:03.958" v="2085" actId="313"/>
          <ac:spMkLst>
            <pc:docMk/>
            <pc:sldMk cId="0" sldId="294"/>
            <ac:spMk id="9" creationId="{F3E6CFED-D19C-64A5-B260-C50408395C63}"/>
          </ac:spMkLst>
        </pc:spChg>
        <pc:grpChg chg="mod">
          <ac:chgData name="Schlesinger, Sebastian" userId="d814e6c9-e9fb-4b77-84f7-ccd8aa3529bb" providerId="ADAL" clId="{BD09F393-2275-452D-8B5E-8170B1AFBDBD}" dt="2023-02-20T12:52:19.093" v="1828" actId="1076"/>
          <ac:grpSpMkLst>
            <pc:docMk/>
            <pc:sldMk cId="0" sldId="294"/>
            <ac:grpSpMk id="4" creationId="{00000000-0000-0000-0000-000000000000}"/>
          </ac:grpSpMkLst>
        </pc:grpChg>
      </pc:sldChg>
      <pc:sldChg chg="addSp modSp mod">
        <pc:chgData name="Schlesinger, Sebastian" userId="d814e6c9-e9fb-4b77-84f7-ccd8aa3529bb" providerId="ADAL" clId="{BD09F393-2275-452D-8B5E-8170B1AFBDBD}" dt="2023-02-20T12:05:11.245" v="1053" actId="20577"/>
        <pc:sldMkLst>
          <pc:docMk/>
          <pc:sldMk cId="0" sldId="295"/>
        </pc:sldMkLst>
        <pc:spChg chg="add mod">
          <ac:chgData name="Schlesinger, Sebastian" userId="d814e6c9-e9fb-4b77-84f7-ccd8aa3529bb" providerId="ADAL" clId="{BD09F393-2275-452D-8B5E-8170B1AFBDBD}" dt="2023-02-20T12:05:11.245" v="1053" actId="20577"/>
          <ac:spMkLst>
            <pc:docMk/>
            <pc:sldMk cId="0" sldId="295"/>
            <ac:spMk id="8" creationId="{C6450C6E-FBC1-D77F-068B-FAB519AB5836}"/>
          </ac:spMkLst>
        </pc:spChg>
        <pc:cxnChg chg="add">
          <ac:chgData name="Schlesinger, Sebastian" userId="d814e6c9-e9fb-4b77-84f7-ccd8aa3529bb" providerId="ADAL" clId="{BD09F393-2275-452D-8B5E-8170B1AFBDBD}" dt="2023-02-20T12:05:03.203" v="1036" actId="11529"/>
          <ac:cxnSpMkLst>
            <pc:docMk/>
            <pc:sldMk cId="0" sldId="295"/>
            <ac:cxnSpMk id="10" creationId="{56B14EEE-9AF8-5921-CC82-44DD6A6113CA}"/>
          </ac:cxnSpMkLst>
        </pc:cxnChg>
      </pc:sldChg>
      <pc:sldChg chg="del">
        <pc:chgData name="Schlesinger, Sebastian" userId="d814e6c9-e9fb-4b77-84f7-ccd8aa3529bb" providerId="ADAL" clId="{BD09F393-2275-452D-8B5E-8170B1AFBDBD}" dt="2023-02-10T11:33:36.035" v="1" actId="47"/>
        <pc:sldMkLst>
          <pc:docMk/>
          <pc:sldMk cId="0" sldId="302"/>
        </pc:sldMkLst>
      </pc:sldChg>
      <pc:sldChg chg="del">
        <pc:chgData name="Schlesinger, Sebastian" userId="d814e6c9-e9fb-4b77-84f7-ccd8aa3529bb" providerId="ADAL" clId="{BD09F393-2275-452D-8B5E-8170B1AFBDBD}" dt="2023-02-10T11:33:36.035" v="1" actId="47"/>
        <pc:sldMkLst>
          <pc:docMk/>
          <pc:sldMk cId="0" sldId="303"/>
        </pc:sldMkLst>
      </pc:sldChg>
      <pc:sldChg chg="del">
        <pc:chgData name="Schlesinger, Sebastian" userId="d814e6c9-e9fb-4b77-84f7-ccd8aa3529bb" providerId="ADAL" clId="{BD09F393-2275-452D-8B5E-8170B1AFBDBD}" dt="2023-02-10T11:33:36.035" v="1" actId="47"/>
        <pc:sldMkLst>
          <pc:docMk/>
          <pc:sldMk cId="0" sldId="304"/>
        </pc:sldMkLst>
      </pc:sldChg>
      <pc:sldChg chg="del">
        <pc:chgData name="Schlesinger, Sebastian" userId="d814e6c9-e9fb-4b77-84f7-ccd8aa3529bb" providerId="ADAL" clId="{BD09F393-2275-452D-8B5E-8170B1AFBDBD}" dt="2023-02-10T11:33:36.035" v="1" actId="47"/>
        <pc:sldMkLst>
          <pc:docMk/>
          <pc:sldMk cId="0" sldId="305"/>
        </pc:sldMkLst>
      </pc:sldChg>
      <pc:sldChg chg="del">
        <pc:chgData name="Schlesinger, Sebastian" userId="d814e6c9-e9fb-4b77-84f7-ccd8aa3529bb" providerId="ADAL" clId="{BD09F393-2275-452D-8B5E-8170B1AFBDBD}" dt="2023-02-10T11:33:36.035" v="1" actId="47"/>
        <pc:sldMkLst>
          <pc:docMk/>
          <pc:sldMk cId="0" sldId="306"/>
        </pc:sldMkLst>
      </pc:sldChg>
      <pc:sldChg chg="del">
        <pc:chgData name="Schlesinger, Sebastian" userId="d814e6c9-e9fb-4b77-84f7-ccd8aa3529bb" providerId="ADAL" clId="{BD09F393-2275-452D-8B5E-8170B1AFBDBD}" dt="2023-02-10T11:33:36.035" v="1" actId="47"/>
        <pc:sldMkLst>
          <pc:docMk/>
          <pc:sldMk cId="0" sldId="307"/>
        </pc:sldMkLst>
      </pc:sldChg>
      <pc:sldChg chg="del">
        <pc:chgData name="Schlesinger, Sebastian" userId="d814e6c9-e9fb-4b77-84f7-ccd8aa3529bb" providerId="ADAL" clId="{BD09F393-2275-452D-8B5E-8170B1AFBDBD}" dt="2023-02-10T11:33:36.035" v="1" actId="47"/>
        <pc:sldMkLst>
          <pc:docMk/>
          <pc:sldMk cId="0" sldId="308"/>
        </pc:sldMkLst>
      </pc:sldChg>
      <pc:sldChg chg="del">
        <pc:chgData name="Schlesinger, Sebastian" userId="d814e6c9-e9fb-4b77-84f7-ccd8aa3529bb" providerId="ADAL" clId="{BD09F393-2275-452D-8B5E-8170B1AFBDBD}" dt="2023-02-10T11:33:36.035" v="1" actId="47"/>
        <pc:sldMkLst>
          <pc:docMk/>
          <pc:sldMk cId="0" sldId="309"/>
        </pc:sldMkLst>
      </pc:sldChg>
      <pc:sldChg chg="del">
        <pc:chgData name="Schlesinger, Sebastian" userId="d814e6c9-e9fb-4b77-84f7-ccd8aa3529bb" providerId="ADAL" clId="{BD09F393-2275-452D-8B5E-8170B1AFBDBD}" dt="2023-02-10T11:33:36.035" v="1" actId="47"/>
        <pc:sldMkLst>
          <pc:docMk/>
          <pc:sldMk cId="0" sldId="310"/>
        </pc:sldMkLst>
      </pc:sldChg>
      <pc:sldChg chg="del">
        <pc:chgData name="Schlesinger, Sebastian" userId="d814e6c9-e9fb-4b77-84f7-ccd8aa3529bb" providerId="ADAL" clId="{BD09F393-2275-452D-8B5E-8170B1AFBDBD}" dt="2023-02-10T11:33:36.035" v="1" actId="47"/>
        <pc:sldMkLst>
          <pc:docMk/>
          <pc:sldMk cId="0" sldId="311"/>
        </pc:sldMkLst>
      </pc:sldChg>
      <pc:sldChg chg="del">
        <pc:chgData name="Schlesinger, Sebastian" userId="d814e6c9-e9fb-4b77-84f7-ccd8aa3529bb" providerId="ADAL" clId="{BD09F393-2275-452D-8B5E-8170B1AFBDBD}" dt="2023-02-10T11:33:36.035" v="1" actId="47"/>
        <pc:sldMkLst>
          <pc:docMk/>
          <pc:sldMk cId="0" sldId="312"/>
        </pc:sldMkLst>
      </pc:sldChg>
      <pc:sldChg chg="del">
        <pc:chgData name="Schlesinger, Sebastian" userId="d814e6c9-e9fb-4b77-84f7-ccd8aa3529bb" providerId="ADAL" clId="{BD09F393-2275-452D-8B5E-8170B1AFBDBD}" dt="2023-02-10T11:33:36.035" v="1" actId="47"/>
        <pc:sldMkLst>
          <pc:docMk/>
          <pc:sldMk cId="0" sldId="313"/>
        </pc:sldMkLst>
      </pc:sldChg>
      <pc:sldChg chg="del">
        <pc:chgData name="Schlesinger, Sebastian" userId="d814e6c9-e9fb-4b77-84f7-ccd8aa3529bb" providerId="ADAL" clId="{BD09F393-2275-452D-8B5E-8170B1AFBDBD}" dt="2023-02-10T11:33:36.035" v="1" actId="47"/>
        <pc:sldMkLst>
          <pc:docMk/>
          <pc:sldMk cId="0" sldId="314"/>
        </pc:sldMkLst>
      </pc:sldChg>
      <pc:sldChg chg="del">
        <pc:chgData name="Schlesinger, Sebastian" userId="d814e6c9-e9fb-4b77-84f7-ccd8aa3529bb" providerId="ADAL" clId="{BD09F393-2275-452D-8B5E-8170B1AFBDBD}" dt="2023-02-10T11:33:36.035" v="1" actId="47"/>
        <pc:sldMkLst>
          <pc:docMk/>
          <pc:sldMk cId="0" sldId="315"/>
        </pc:sldMkLst>
      </pc:sldChg>
      <pc:sldChg chg="del">
        <pc:chgData name="Schlesinger, Sebastian" userId="d814e6c9-e9fb-4b77-84f7-ccd8aa3529bb" providerId="ADAL" clId="{BD09F393-2275-452D-8B5E-8170B1AFBDBD}" dt="2023-02-10T11:33:36.035" v="1" actId="47"/>
        <pc:sldMkLst>
          <pc:docMk/>
          <pc:sldMk cId="0" sldId="316"/>
        </pc:sldMkLst>
      </pc:sldChg>
      <pc:sldChg chg="del">
        <pc:chgData name="Schlesinger, Sebastian" userId="d814e6c9-e9fb-4b77-84f7-ccd8aa3529bb" providerId="ADAL" clId="{BD09F393-2275-452D-8B5E-8170B1AFBDBD}" dt="2023-02-10T11:33:36.035" v="1" actId="47"/>
        <pc:sldMkLst>
          <pc:docMk/>
          <pc:sldMk cId="0" sldId="317"/>
        </pc:sldMkLst>
      </pc:sldChg>
      <pc:sldChg chg="del">
        <pc:chgData name="Schlesinger, Sebastian" userId="d814e6c9-e9fb-4b77-84f7-ccd8aa3529bb" providerId="ADAL" clId="{BD09F393-2275-452D-8B5E-8170B1AFBDBD}" dt="2023-02-10T11:33:36.035" v="1" actId="47"/>
        <pc:sldMkLst>
          <pc:docMk/>
          <pc:sldMk cId="0" sldId="318"/>
        </pc:sldMkLst>
      </pc:sldChg>
      <pc:sldChg chg="del">
        <pc:chgData name="Schlesinger, Sebastian" userId="d814e6c9-e9fb-4b77-84f7-ccd8aa3529bb" providerId="ADAL" clId="{BD09F393-2275-452D-8B5E-8170B1AFBDBD}" dt="2023-02-10T11:33:36.035" v="1" actId="47"/>
        <pc:sldMkLst>
          <pc:docMk/>
          <pc:sldMk cId="0" sldId="319"/>
        </pc:sldMkLst>
      </pc:sldChg>
      <pc:sldChg chg="del">
        <pc:chgData name="Schlesinger, Sebastian" userId="d814e6c9-e9fb-4b77-84f7-ccd8aa3529bb" providerId="ADAL" clId="{BD09F393-2275-452D-8B5E-8170B1AFBDBD}" dt="2023-02-10T11:33:36.035" v="1" actId="47"/>
        <pc:sldMkLst>
          <pc:docMk/>
          <pc:sldMk cId="0" sldId="320"/>
        </pc:sldMkLst>
      </pc:sldChg>
      <pc:sldChg chg="del">
        <pc:chgData name="Schlesinger, Sebastian" userId="d814e6c9-e9fb-4b77-84f7-ccd8aa3529bb" providerId="ADAL" clId="{BD09F393-2275-452D-8B5E-8170B1AFBDBD}" dt="2023-02-10T11:33:36.035" v="1" actId="47"/>
        <pc:sldMkLst>
          <pc:docMk/>
          <pc:sldMk cId="0" sldId="321"/>
        </pc:sldMkLst>
      </pc:sldChg>
      <pc:sldChg chg="del">
        <pc:chgData name="Schlesinger, Sebastian" userId="d814e6c9-e9fb-4b77-84f7-ccd8aa3529bb" providerId="ADAL" clId="{BD09F393-2275-452D-8B5E-8170B1AFBDBD}" dt="2023-02-10T11:33:36.035" v="1" actId="47"/>
        <pc:sldMkLst>
          <pc:docMk/>
          <pc:sldMk cId="0" sldId="322"/>
        </pc:sldMkLst>
      </pc:sldChg>
      <pc:sldChg chg="del">
        <pc:chgData name="Schlesinger, Sebastian" userId="d814e6c9-e9fb-4b77-84f7-ccd8aa3529bb" providerId="ADAL" clId="{BD09F393-2275-452D-8B5E-8170B1AFBDBD}" dt="2023-02-10T11:33:36.035" v="1" actId="47"/>
        <pc:sldMkLst>
          <pc:docMk/>
          <pc:sldMk cId="0" sldId="323"/>
        </pc:sldMkLst>
      </pc:sldChg>
      <pc:sldChg chg="del">
        <pc:chgData name="Schlesinger, Sebastian" userId="d814e6c9-e9fb-4b77-84f7-ccd8aa3529bb" providerId="ADAL" clId="{BD09F393-2275-452D-8B5E-8170B1AFBDBD}" dt="2023-02-10T11:33:36.035" v="1" actId="47"/>
        <pc:sldMkLst>
          <pc:docMk/>
          <pc:sldMk cId="0" sldId="324"/>
        </pc:sldMkLst>
      </pc:sldChg>
      <pc:sldChg chg="del">
        <pc:chgData name="Schlesinger, Sebastian" userId="d814e6c9-e9fb-4b77-84f7-ccd8aa3529bb" providerId="ADAL" clId="{BD09F393-2275-452D-8B5E-8170B1AFBDBD}" dt="2023-02-10T11:33:36.035" v="1" actId="47"/>
        <pc:sldMkLst>
          <pc:docMk/>
          <pc:sldMk cId="0" sldId="325"/>
        </pc:sldMkLst>
      </pc:sldChg>
      <pc:sldChg chg="del">
        <pc:chgData name="Schlesinger, Sebastian" userId="d814e6c9-e9fb-4b77-84f7-ccd8aa3529bb" providerId="ADAL" clId="{BD09F393-2275-452D-8B5E-8170B1AFBDBD}" dt="2023-02-10T11:33:36.035" v="1" actId="47"/>
        <pc:sldMkLst>
          <pc:docMk/>
          <pc:sldMk cId="0" sldId="326"/>
        </pc:sldMkLst>
      </pc:sldChg>
      <pc:sldChg chg="del">
        <pc:chgData name="Schlesinger, Sebastian" userId="d814e6c9-e9fb-4b77-84f7-ccd8aa3529bb" providerId="ADAL" clId="{BD09F393-2275-452D-8B5E-8170B1AFBDBD}" dt="2023-02-10T11:33:36.035" v="1" actId="47"/>
        <pc:sldMkLst>
          <pc:docMk/>
          <pc:sldMk cId="0" sldId="327"/>
        </pc:sldMkLst>
      </pc:sldChg>
      <pc:sldChg chg="del">
        <pc:chgData name="Schlesinger, Sebastian" userId="d814e6c9-e9fb-4b77-84f7-ccd8aa3529bb" providerId="ADAL" clId="{BD09F393-2275-452D-8B5E-8170B1AFBDBD}" dt="2023-02-10T11:33:36.035" v="1" actId="47"/>
        <pc:sldMkLst>
          <pc:docMk/>
          <pc:sldMk cId="0" sldId="328"/>
        </pc:sldMkLst>
      </pc:sldChg>
      <pc:sldChg chg="del">
        <pc:chgData name="Schlesinger, Sebastian" userId="d814e6c9-e9fb-4b77-84f7-ccd8aa3529bb" providerId="ADAL" clId="{BD09F393-2275-452D-8B5E-8170B1AFBDBD}" dt="2023-02-10T11:33:36.035" v="1" actId="47"/>
        <pc:sldMkLst>
          <pc:docMk/>
          <pc:sldMk cId="0" sldId="329"/>
        </pc:sldMkLst>
      </pc:sldChg>
      <pc:sldChg chg="del">
        <pc:chgData name="Schlesinger, Sebastian" userId="d814e6c9-e9fb-4b77-84f7-ccd8aa3529bb" providerId="ADAL" clId="{BD09F393-2275-452D-8B5E-8170B1AFBDBD}" dt="2023-02-10T11:33:36.035" v="1" actId="47"/>
        <pc:sldMkLst>
          <pc:docMk/>
          <pc:sldMk cId="0" sldId="330"/>
        </pc:sldMkLst>
      </pc:sldChg>
      <pc:sldChg chg="del">
        <pc:chgData name="Schlesinger, Sebastian" userId="d814e6c9-e9fb-4b77-84f7-ccd8aa3529bb" providerId="ADAL" clId="{BD09F393-2275-452D-8B5E-8170B1AFBDBD}" dt="2023-02-10T11:33:36.035" v="1" actId="47"/>
        <pc:sldMkLst>
          <pc:docMk/>
          <pc:sldMk cId="0" sldId="331"/>
        </pc:sldMkLst>
      </pc:sldChg>
      <pc:sldChg chg="del">
        <pc:chgData name="Schlesinger, Sebastian" userId="d814e6c9-e9fb-4b77-84f7-ccd8aa3529bb" providerId="ADAL" clId="{BD09F393-2275-452D-8B5E-8170B1AFBDBD}" dt="2023-02-10T11:33:36.035" v="1" actId="47"/>
        <pc:sldMkLst>
          <pc:docMk/>
          <pc:sldMk cId="0" sldId="332"/>
        </pc:sldMkLst>
      </pc:sldChg>
      <pc:sldChg chg="del">
        <pc:chgData name="Schlesinger, Sebastian" userId="d814e6c9-e9fb-4b77-84f7-ccd8aa3529bb" providerId="ADAL" clId="{BD09F393-2275-452D-8B5E-8170B1AFBDBD}" dt="2023-02-10T11:33:36.035" v="1" actId="47"/>
        <pc:sldMkLst>
          <pc:docMk/>
          <pc:sldMk cId="0" sldId="333"/>
        </pc:sldMkLst>
      </pc:sldChg>
      <pc:sldChg chg="del">
        <pc:chgData name="Schlesinger, Sebastian" userId="d814e6c9-e9fb-4b77-84f7-ccd8aa3529bb" providerId="ADAL" clId="{BD09F393-2275-452D-8B5E-8170B1AFBDBD}" dt="2023-02-10T11:33:36.035" v="1" actId="47"/>
        <pc:sldMkLst>
          <pc:docMk/>
          <pc:sldMk cId="0" sldId="334"/>
        </pc:sldMkLst>
      </pc:sldChg>
      <pc:sldChg chg="del">
        <pc:chgData name="Schlesinger, Sebastian" userId="d814e6c9-e9fb-4b77-84f7-ccd8aa3529bb" providerId="ADAL" clId="{BD09F393-2275-452D-8B5E-8170B1AFBDBD}" dt="2023-02-10T11:33:36.035" v="1" actId="47"/>
        <pc:sldMkLst>
          <pc:docMk/>
          <pc:sldMk cId="0" sldId="335"/>
        </pc:sldMkLst>
      </pc:sldChg>
      <pc:sldChg chg="del">
        <pc:chgData name="Schlesinger, Sebastian" userId="d814e6c9-e9fb-4b77-84f7-ccd8aa3529bb" providerId="ADAL" clId="{BD09F393-2275-452D-8B5E-8170B1AFBDBD}" dt="2023-02-10T11:33:36.035" v="1" actId="47"/>
        <pc:sldMkLst>
          <pc:docMk/>
          <pc:sldMk cId="0" sldId="336"/>
        </pc:sldMkLst>
      </pc:sldChg>
      <pc:sldChg chg="del">
        <pc:chgData name="Schlesinger, Sebastian" userId="d814e6c9-e9fb-4b77-84f7-ccd8aa3529bb" providerId="ADAL" clId="{BD09F393-2275-452D-8B5E-8170B1AFBDBD}" dt="2023-02-10T11:33:36.035" v="1" actId="47"/>
        <pc:sldMkLst>
          <pc:docMk/>
          <pc:sldMk cId="0" sldId="337"/>
        </pc:sldMkLst>
      </pc:sldChg>
      <pc:sldChg chg="del">
        <pc:chgData name="Schlesinger, Sebastian" userId="d814e6c9-e9fb-4b77-84f7-ccd8aa3529bb" providerId="ADAL" clId="{BD09F393-2275-452D-8B5E-8170B1AFBDBD}" dt="2023-02-10T11:33:36.035" v="1" actId="47"/>
        <pc:sldMkLst>
          <pc:docMk/>
          <pc:sldMk cId="0" sldId="338"/>
        </pc:sldMkLst>
      </pc:sldChg>
      <pc:sldChg chg="del">
        <pc:chgData name="Schlesinger, Sebastian" userId="d814e6c9-e9fb-4b77-84f7-ccd8aa3529bb" providerId="ADAL" clId="{BD09F393-2275-452D-8B5E-8170B1AFBDBD}" dt="2023-02-10T11:33:36.035" v="1" actId="47"/>
        <pc:sldMkLst>
          <pc:docMk/>
          <pc:sldMk cId="0" sldId="339"/>
        </pc:sldMkLst>
      </pc:sldChg>
      <pc:sldChg chg="del">
        <pc:chgData name="Schlesinger, Sebastian" userId="d814e6c9-e9fb-4b77-84f7-ccd8aa3529bb" providerId="ADAL" clId="{BD09F393-2275-452D-8B5E-8170B1AFBDBD}" dt="2023-02-10T11:33:36.035" v="1" actId="47"/>
        <pc:sldMkLst>
          <pc:docMk/>
          <pc:sldMk cId="0" sldId="340"/>
        </pc:sldMkLst>
      </pc:sldChg>
      <pc:sldChg chg="del">
        <pc:chgData name="Schlesinger, Sebastian" userId="d814e6c9-e9fb-4b77-84f7-ccd8aa3529bb" providerId="ADAL" clId="{BD09F393-2275-452D-8B5E-8170B1AFBDBD}" dt="2023-02-10T11:33:36.035" v="1" actId="47"/>
        <pc:sldMkLst>
          <pc:docMk/>
          <pc:sldMk cId="0" sldId="341"/>
        </pc:sldMkLst>
      </pc:sldChg>
      <pc:sldChg chg="del">
        <pc:chgData name="Schlesinger, Sebastian" userId="d814e6c9-e9fb-4b77-84f7-ccd8aa3529bb" providerId="ADAL" clId="{BD09F393-2275-452D-8B5E-8170B1AFBDBD}" dt="2023-02-10T11:33:36.035" v="1" actId="47"/>
        <pc:sldMkLst>
          <pc:docMk/>
          <pc:sldMk cId="0" sldId="342"/>
        </pc:sldMkLst>
      </pc:sldChg>
      <pc:sldChg chg="del">
        <pc:chgData name="Schlesinger, Sebastian" userId="d814e6c9-e9fb-4b77-84f7-ccd8aa3529bb" providerId="ADAL" clId="{BD09F393-2275-452D-8B5E-8170B1AFBDBD}" dt="2023-02-10T11:33:36.035" v="1" actId="47"/>
        <pc:sldMkLst>
          <pc:docMk/>
          <pc:sldMk cId="0" sldId="343"/>
        </pc:sldMkLst>
      </pc:sldChg>
      <pc:sldChg chg="del">
        <pc:chgData name="Schlesinger, Sebastian" userId="d814e6c9-e9fb-4b77-84f7-ccd8aa3529bb" providerId="ADAL" clId="{BD09F393-2275-452D-8B5E-8170B1AFBDBD}" dt="2023-02-10T11:33:36.035" v="1" actId="47"/>
        <pc:sldMkLst>
          <pc:docMk/>
          <pc:sldMk cId="0" sldId="344"/>
        </pc:sldMkLst>
      </pc:sldChg>
      <pc:sldChg chg="del">
        <pc:chgData name="Schlesinger, Sebastian" userId="d814e6c9-e9fb-4b77-84f7-ccd8aa3529bb" providerId="ADAL" clId="{BD09F393-2275-452D-8B5E-8170B1AFBDBD}" dt="2023-02-10T11:33:36.035" v="1" actId="47"/>
        <pc:sldMkLst>
          <pc:docMk/>
          <pc:sldMk cId="0" sldId="345"/>
        </pc:sldMkLst>
      </pc:sldChg>
      <pc:sldChg chg="del">
        <pc:chgData name="Schlesinger, Sebastian" userId="d814e6c9-e9fb-4b77-84f7-ccd8aa3529bb" providerId="ADAL" clId="{BD09F393-2275-452D-8B5E-8170B1AFBDBD}" dt="2023-02-10T11:33:36.035" v="1" actId="47"/>
        <pc:sldMkLst>
          <pc:docMk/>
          <pc:sldMk cId="0" sldId="346"/>
        </pc:sldMkLst>
      </pc:sldChg>
      <pc:sldChg chg="del">
        <pc:chgData name="Schlesinger, Sebastian" userId="d814e6c9-e9fb-4b77-84f7-ccd8aa3529bb" providerId="ADAL" clId="{BD09F393-2275-452D-8B5E-8170B1AFBDBD}" dt="2023-02-10T11:33:36.035" v="1" actId="47"/>
        <pc:sldMkLst>
          <pc:docMk/>
          <pc:sldMk cId="0" sldId="347"/>
        </pc:sldMkLst>
      </pc:sldChg>
      <pc:sldChg chg="del">
        <pc:chgData name="Schlesinger, Sebastian" userId="d814e6c9-e9fb-4b77-84f7-ccd8aa3529bb" providerId="ADAL" clId="{BD09F393-2275-452D-8B5E-8170B1AFBDBD}" dt="2023-02-10T11:33:36.035" v="1" actId="47"/>
        <pc:sldMkLst>
          <pc:docMk/>
          <pc:sldMk cId="0" sldId="348"/>
        </pc:sldMkLst>
      </pc:sldChg>
      <pc:sldChg chg="del">
        <pc:chgData name="Schlesinger, Sebastian" userId="d814e6c9-e9fb-4b77-84f7-ccd8aa3529bb" providerId="ADAL" clId="{BD09F393-2275-452D-8B5E-8170B1AFBDBD}" dt="2023-02-10T11:33:36.035" v="1" actId="47"/>
        <pc:sldMkLst>
          <pc:docMk/>
          <pc:sldMk cId="0" sldId="349"/>
        </pc:sldMkLst>
      </pc:sldChg>
      <pc:sldChg chg="del">
        <pc:chgData name="Schlesinger, Sebastian" userId="d814e6c9-e9fb-4b77-84f7-ccd8aa3529bb" providerId="ADAL" clId="{BD09F393-2275-452D-8B5E-8170B1AFBDBD}" dt="2023-02-10T11:33:36.035" v="1" actId="47"/>
        <pc:sldMkLst>
          <pc:docMk/>
          <pc:sldMk cId="0" sldId="350"/>
        </pc:sldMkLst>
      </pc:sldChg>
      <pc:sldChg chg="del">
        <pc:chgData name="Schlesinger, Sebastian" userId="d814e6c9-e9fb-4b77-84f7-ccd8aa3529bb" providerId="ADAL" clId="{BD09F393-2275-452D-8B5E-8170B1AFBDBD}" dt="2023-02-10T11:33:36.035" v="1" actId="47"/>
        <pc:sldMkLst>
          <pc:docMk/>
          <pc:sldMk cId="0" sldId="351"/>
        </pc:sldMkLst>
      </pc:sldChg>
      <pc:sldChg chg="del">
        <pc:chgData name="Schlesinger, Sebastian" userId="d814e6c9-e9fb-4b77-84f7-ccd8aa3529bb" providerId="ADAL" clId="{BD09F393-2275-452D-8B5E-8170B1AFBDBD}" dt="2023-02-10T11:33:36.035" v="1" actId="47"/>
        <pc:sldMkLst>
          <pc:docMk/>
          <pc:sldMk cId="0" sldId="352"/>
        </pc:sldMkLst>
      </pc:sldChg>
      <pc:sldChg chg="del">
        <pc:chgData name="Schlesinger, Sebastian" userId="d814e6c9-e9fb-4b77-84f7-ccd8aa3529bb" providerId="ADAL" clId="{BD09F393-2275-452D-8B5E-8170B1AFBDBD}" dt="2023-02-10T11:33:36.035" v="1" actId="47"/>
        <pc:sldMkLst>
          <pc:docMk/>
          <pc:sldMk cId="0" sldId="353"/>
        </pc:sldMkLst>
      </pc:sldChg>
      <pc:sldChg chg="del">
        <pc:chgData name="Schlesinger, Sebastian" userId="d814e6c9-e9fb-4b77-84f7-ccd8aa3529bb" providerId="ADAL" clId="{BD09F393-2275-452D-8B5E-8170B1AFBDBD}" dt="2023-02-10T11:33:36.035" v="1" actId="47"/>
        <pc:sldMkLst>
          <pc:docMk/>
          <pc:sldMk cId="0" sldId="354"/>
        </pc:sldMkLst>
      </pc:sldChg>
      <pc:sldChg chg="del">
        <pc:chgData name="Schlesinger, Sebastian" userId="d814e6c9-e9fb-4b77-84f7-ccd8aa3529bb" providerId="ADAL" clId="{BD09F393-2275-452D-8B5E-8170B1AFBDBD}" dt="2023-02-10T11:33:36.035" v="1" actId="47"/>
        <pc:sldMkLst>
          <pc:docMk/>
          <pc:sldMk cId="0" sldId="355"/>
        </pc:sldMkLst>
      </pc:sldChg>
      <pc:sldChg chg="del">
        <pc:chgData name="Schlesinger, Sebastian" userId="d814e6c9-e9fb-4b77-84f7-ccd8aa3529bb" providerId="ADAL" clId="{BD09F393-2275-452D-8B5E-8170B1AFBDBD}" dt="2023-02-10T11:33:36.035" v="1" actId="47"/>
        <pc:sldMkLst>
          <pc:docMk/>
          <pc:sldMk cId="0" sldId="356"/>
        </pc:sldMkLst>
      </pc:sldChg>
      <pc:sldChg chg="del">
        <pc:chgData name="Schlesinger, Sebastian" userId="d814e6c9-e9fb-4b77-84f7-ccd8aa3529bb" providerId="ADAL" clId="{BD09F393-2275-452D-8B5E-8170B1AFBDBD}" dt="2023-02-10T11:33:36.035" v="1" actId="47"/>
        <pc:sldMkLst>
          <pc:docMk/>
          <pc:sldMk cId="0" sldId="357"/>
        </pc:sldMkLst>
      </pc:sldChg>
      <pc:sldChg chg="del">
        <pc:chgData name="Schlesinger, Sebastian" userId="d814e6c9-e9fb-4b77-84f7-ccd8aa3529bb" providerId="ADAL" clId="{BD09F393-2275-452D-8B5E-8170B1AFBDBD}" dt="2023-02-10T11:33:36.035" v="1" actId="47"/>
        <pc:sldMkLst>
          <pc:docMk/>
          <pc:sldMk cId="0" sldId="358"/>
        </pc:sldMkLst>
      </pc:sldChg>
      <pc:sldChg chg="del">
        <pc:chgData name="Schlesinger, Sebastian" userId="d814e6c9-e9fb-4b77-84f7-ccd8aa3529bb" providerId="ADAL" clId="{BD09F393-2275-452D-8B5E-8170B1AFBDBD}" dt="2023-02-10T11:33:36.035" v="1" actId="47"/>
        <pc:sldMkLst>
          <pc:docMk/>
          <pc:sldMk cId="0" sldId="359"/>
        </pc:sldMkLst>
      </pc:sldChg>
      <pc:sldChg chg="del">
        <pc:chgData name="Schlesinger, Sebastian" userId="d814e6c9-e9fb-4b77-84f7-ccd8aa3529bb" providerId="ADAL" clId="{BD09F393-2275-452D-8B5E-8170B1AFBDBD}" dt="2023-02-10T11:33:36.035" v="1" actId="47"/>
        <pc:sldMkLst>
          <pc:docMk/>
          <pc:sldMk cId="0" sldId="360"/>
        </pc:sldMkLst>
      </pc:sldChg>
      <pc:sldChg chg="del">
        <pc:chgData name="Schlesinger, Sebastian" userId="d814e6c9-e9fb-4b77-84f7-ccd8aa3529bb" providerId="ADAL" clId="{BD09F393-2275-452D-8B5E-8170B1AFBDBD}" dt="2023-02-10T11:33:36.035" v="1" actId="47"/>
        <pc:sldMkLst>
          <pc:docMk/>
          <pc:sldMk cId="0" sldId="361"/>
        </pc:sldMkLst>
      </pc:sldChg>
      <pc:sldChg chg="del">
        <pc:chgData name="Schlesinger, Sebastian" userId="d814e6c9-e9fb-4b77-84f7-ccd8aa3529bb" providerId="ADAL" clId="{BD09F393-2275-452D-8B5E-8170B1AFBDBD}" dt="2023-02-10T11:33:36.035" v="1" actId="47"/>
        <pc:sldMkLst>
          <pc:docMk/>
          <pc:sldMk cId="0" sldId="362"/>
        </pc:sldMkLst>
      </pc:sldChg>
      <pc:sldChg chg="del">
        <pc:chgData name="Schlesinger, Sebastian" userId="d814e6c9-e9fb-4b77-84f7-ccd8aa3529bb" providerId="ADAL" clId="{BD09F393-2275-452D-8B5E-8170B1AFBDBD}" dt="2023-02-10T11:33:36.035" v="1" actId="47"/>
        <pc:sldMkLst>
          <pc:docMk/>
          <pc:sldMk cId="0" sldId="363"/>
        </pc:sldMkLst>
      </pc:sldChg>
      <pc:sldChg chg="del">
        <pc:chgData name="Schlesinger, Sebastian" userId="d814e6c9-e9fb-4b77-84f7-ccd8aa3529bb" providerId="ADAL" clId="{BD09F393-2275-452D-8B5E-8170B1AFBDBD}" dt="2023-02-10T11:33:36.035" v="1" actId="47"/>
        <pc:sldMkLst>
          <pc:docMk/>
          <pc:sldMk cId="0" sldId="364"/>
        </pc:sldMkLst>
      </pc:sldChg>
      <pc:sldChg chg="del">
        <pc:chgData name="Schlesinger, Sebastian" userId="d814e6c9-e9fb-4b77-84f7-ccd8aa3529bb" providerId="ADAL" clId="{BD09F393-2275-452D-8B5E-8170B1AFBDBD}" dt="2023-02-10T11:33:36.035" v="1" actId="47"/>
        <pc:sldMkLst>
          <pc:docMk/>
          <pc:sldMk cId="0" sldId="365"/>
        </pc:sldMkLst>
      </pc:sldChg>
      <pc:sldChg chg="del">
        <pc:chgData name="Schlesinger, Sebastian" userId="d814e6c9-e9fb-4b77-84f7-ccd8aa3529bb" providerId="ADAL" clId="{BD09F393-2275-452D-8B5E-8170B1AFBDBD}" dt="2023-02-10T11:33:36.035" v="1" actId="47"/>
        <pc:sldMkLst>
          <pc:docMk/>
          <pc:sldMk cId="0" sldId="366"/>
        </pc:sldMkLst>
      </pc:sldChg>
      <pc:sldChg chg="del">
        <pc:chgData name="Schlesinger, Sebastian" userId="d814e6c9-e9fb-4b77-84f7-ccd8aa3529bb" providerId="ADAL" clId="{BD09F393-2275-452D-8B5E-8170B1AFBDBD}" dt="2023-02-10T11:33:36.035" v="1" actId="47"/>
        <pc:sldMkLst>
          <pc:docMk/>
          <pc:sldMk cId="0" sldId="367"/>
        </pc:sldMkLst>
      </pc:sldChg>
      <pc:sldChg chg="del">
        <pc:chgData name="Schlesinger, Sebastian" userId="d814e6c9-e9fb-4b77-84f7-ccd8aa3529bb" providerId="ADAL" clId="{BD09F393-2275-452D-8B5E-8170B1AFBDBD}" dt="2023-02-10T11:33:36.035" v="1" actId="47"/>
        <pc:sldMkLst>
          <pc:docMk/>
          <pc:sldMk cId="0" sldId="368"/>
        </pc:sldMkLst>
      </pc:sldChg>
      <pc:sldChg chg="del">
        <pc:chgData name="Schlesinger, Sebastian" userId="d814e6c9-e9fb-4b77-84f7-ccd8aa3529bb" providerId="ADAL" clId="{BD09F393-2275-452D-8B5E-8170B1AFBDBD}" dt="2023-02-10T11:33:36.035" v="1" actId="47"/>
        <pc:sldMkLst>
          <pc:docMk/>
          <pc:sldMk cId="0" sldId="369"/>
        </pc:sldMkLst>
      </pc:sldChg>
      <pc:sldChg chg="del">
        <pc:chgData name="Schlesinger, Sebastian" userId="d814e6c9-e9fb-4b77-84f7-ccd8aa3529bb" providerId="ADAL" clId="{BD09F393-2275-452D-8B5E-8170B1AFBDBD}" dt="2023-02-10T11:33:36.035" v="1" actId="47"/>
        <pc:sldMkLst>
          <pc:docMk/>
          <pc:sldMk cId="0" sldId="370"/>
        </pc:sldMkLst>
      </pc:sldChg>
      <pc:sldChg chg="del">
        <pc:chgData name="Schlesinger, Sebastian" userId="d814e6c9-e9fb-4b77-84f7-ccd8aa3529bb" providerId="ADAL" clId="{BD09F393-2275-452D-8B5E-8170B1AFBDBD}" dt="2023-02-10T11:33:36.035" v="1" actId="47"/>
        <pc:sldMkLst>
          <pc:docMk/>
          <pc:sldMk cId="0" sldId="371"/>
        </pc:sldMkLst>
      </pc:sldChg>
      <pc:sldChg chg="del">
        <pc:chgData name="Schlesinger, Sebastian" userId="d814e6c9-e9fb-4b77-84f7-ccd8aa3529bb" providerId="ADAL" clId="{BD09F393-2275-452D-8B5E-8170B1AFBDBD}" dt="2023-02-10T11:33:36.035" v="1" actId="47"/>
        <pc:sldMkLst>
          <pc:docMk/>
          <pc:sldMk cId="0" sldId="372"/>
        </pc:sldMkLst>
      </pc:sldChg>
      <pc:sldChg chg="del">
        <pc:chgData name="Schlesinger, Sebastian" userId="d814e6c9-e9fb-4b77-84f7-ccd8aa3529bb" providerId="ADAL" clId="{BD09F393-2275-452D-8B5E-8170B1AFBDBD}" dt="2023-02-10T11:33:36.035" v="1" actId="47"/>
        <pc:sldMkLst>
          <pc:docMk/>
          <pc:sldMk cId="0" sldId="373"/>
        </pc:sldMkLst>
      </pc:sldChg>
      <pc:sldChg chg="del">
        <pc:chgData name="Schlesinger, Sebastian" userId="d814e6c9-e9fb-4b77-84f7-ccd8aa3529bb" providerId="ADAL" clId="{BD09F393-2275-452D-8B5E-8170B1AFBDBD}" dt="2023-02-10T11:33:36.035" v="1" actId="47"/>
        <pc:sldMkLst>
          <pc:docMk/>
          <pc:sldMk cId="0" sldId="374"/>
        </pc:sldMkLst>
      </pc:sldChg>
      <pc:sldChg chg="del">
        <pc:chgData name="Schlesinger, Sebastian" userId="d814e6c9-e9fb-4b77-84f7-ccd8aa3529bb" providerId="ADAL" clId="{BD09F393-2275-452D-8B5E-8170B1AFBDBD}" dt="2023-02-10T11:33:36.035" v="1" actId="47"/>
        <pc:sldMkLst>
          <pc:docMk/>
          <pc:sldMk cId="0" sldId="375"/>
        </pc:sldMkLst>
      </pc:sldChg>
      <pc:sldChg chg="del">
        <pc:chgData name="Schlesinger, Sebastian" userId="d814e6c9-e9fb-4b77-84f7-ccd8aa3529bb" providerId="ADAL" clId="{BD09F393-2275-452D-8B5E-8170B1AFBDBD}" dt="2023-02-10T11:33:36.035" v="1" actId="47"/>
        <pc:sldMkLst>
          <pc:docMk/>
          <pc:sldMk cId="0" sldId="376"/>
        </pc:sldMkLst>
      </pc:sldChg>
      <pc:sldChg chg="del">
        <pc:chgData name="Schlesinger, Sebastian" userId="d814e6c9-e9fb-4b77-84f7-ccd8aa3529bb" providerId="ADAL" clId="{BD09F393-2275-452D-8B5E-8170B1AFBDBD}" dt="2023-02-10T11:33:36.035" v="1" actId="47"/>
        <pc:sldMkLst>
          <pc:docMk/>
          <pc:sldMk cId="0" sldId="377"/>
        </pc:sldMkLst>
      </pc:sldChg>
      <pc:sldChg chg="del">
        <pc:chgData name="Schlesinger, Sebastian" userId="d814e6c9-e9fb-4b77-84f7-ccd8aa3529bb" providerId="ADAL" clId="{BD09F393-2275-452D-8B5E-8170B1AFBDBD}" dt="2023-02-10T11:33:36.035" v="1" actId="47"/>
        <pc:sldMkLst>
          <pc:docMk/>
          <pc:sldMk cId="0" sldId="378"/>
        </pc:sldMkLst>
      </pc:sldChg>
      <pc:sldChg chg="del">
        <pc:chgData name="Schlesinger, Sebastian" userId="d814e6c9-e9fb-4b77-84f7-ccd8aa3529bb" providerId="ADAL" clId="{BD09F393-2275-452D-8B5E-8170B1AFBDBD}" dt="2023-02-10T11:33:36.035" v="1" actId="47"/>
        <pc:sldMkLst>
          <pc:docMk/>
          <pc:sldMk cId="0" sldId="379"/>
        </pc:sldMkLst>
      </pc:sldChg>
      <pc:sldChg chg="del">
        <pc:chgData name="Schlesinger, Sebastian" userId="d814e6c9-e9fb-4b77-84f7-ccd8aa3529bb" providerId="ADAL" clId="{BD09F393-2275-452D-8B5E-8170B1AFBDBD}" dt="2023-02-10T11:33:36.035" v="1" actId="47"/>
        <pc:sldMkLst>
          <pc:docMk/>
          <pc:sldMk cId="0" sldId="380"/>
        </pc:sldMkLst>
      </pc:sldChg>
      <pc:sldChg chg="del">
        <pc:chgData name="Schlesinger, Sebastian" userId="d814e6c9-e9fb-4b77-84f7-ccd8aa3529bb" providerId="ADAL" clId="{BD09F393-2275-452D-8B5E-8170B1AFBDBD}" dt="2023-02-10T11:33:36.035" v="1" actId="47"/>
        <pc:sldMkLst>
          <pc:docMk/>
          <pc:sldMk cId="0" sldId="381"/>
        </pc:sldMkLst>
      </pc:sldChg>
      <pc:sldChg chg="del">
        <pc:chgData name="Schlesinger, Sebastian" userId="d814e6c9-e9fb-4b77-84f7-ccd8aa3529bb" providerId="ADAL" clId="{BD09F393-2275-452D-8B5E-8170B1AFBDBD}" dt="2023-02-10T11:33:36.035" v="1" actId="47"/>
        <pc:sldMkLst>
          <pc:docMk/>
          <pc:sldMk cId="0" sldId="382"/>
        </pc:sldMkLst>
      </pc:sldChg>
      <pc:sldChg chg="del">
        <pc:chgData name="Schlesinger, Sebastian" userId="d814e6c9-e9fb-4b77-84f7-ccd8aa3529bb" providerId="ADAL" clId="{BD09F393-2275-452D-8B5E-8170B1AFBDBD}" dt="2023-02-10T11:33:36.035" v="1" actId="47"/>
        <pc:sldMkLst>
          <pc:docMk/>
          <pc:sldMk cId="0" sldId="383"/>
        </pc:sldMkLst>
      </pc:sldChg>
      <pc:sldChg chg="del">
        <pc:chgData name="Schlesinger, Sebastian" userId="d814e6c9-e9fb-4b77-84f7-ccd8aa3529bb" providerId="ADAL" clId="{BD09F393-2275-452D-8B5E-8170B1AFBDBD}" dt="2023-02-10T11:33:36.035" v="1" actId="47"/>
        <pc:sldMkLst>
          <pc:docMk/>
          <pc:sldMk cId="0" sldId="384"/>
        </pc:sldMkLst>
      </pc:sldChg>
      <pc:sldChg chg="del">
        <pc:chgData name="Schlesinger, Sebastian" userId="d814e6c9-e9fb-4b77-84f7-ccd8aa3529bb" providerId="ADAL" clId="{BD09F393-2275-452D-8B5E-8170B1AFBDBD}" dt="2023-02-10T11:33:36.035" v="1" actId="47"/>
        <pc:sldMkLst>
          <pc:docMk/>
          <pc:sldMk cId="0" sldId="385"/>
        </pc:sldMkLst>
      </pc:sldChg>
      <pc:sldChg chg="del">
        <pc:chgData name="Schlesinger, Sebastian" userId="d814e6c9-e9fb-4b77-84f7-ccd8aa3529bb" providerId="ADAL" clId="{BD09F393-2275-452D-8B5E-8170B1AFBDBD}" dt="2023-02-10T11:33:36.035" v="1" actId="47"/>
        <pc:sldMkLst>
          <pc:docMk/>
          <pc:sldMk cId="0" sldId="386"/>
        </pc:sldMkLst>
      </pc:sldChg>
      <pc:sldChg chg="del">
        <pc:chgData name="Schlesinger, Sebastian" userId="d814e6c9-e9fb-4b77-84f7-ccd8aa3529bb" providerId="ADAL" clId="{BD09F393-2275-452D-8B5E-8170B1AFBDBD}" dt="2023-02-10T11:33:36.035" v="1" actId="47"/>
        <pc:sldMkLst>
          <pc:docMk/>
          <pc:sldMk cId="0" sldId="387"/>
        </pc:sldMkLst>
      </pc:sldChg>
      <pc:sldChg chg="del">
        <pc:chgData name="Schlesinger, Sebastian" userId="d814e6c9-e9fb-4b77-84f7-ccd8aa3529bb" providerId="ADAL" clId="{BD09F393-2275-452D-8B5E-8170B1AFBDBD}" dt="2023-02-10T11:33:36.035" v="1" actId="47"/>
        <pc:sldMkLst>
          <pc:docMk/>
          <pc:sldMk cId="0" sldId="388"/>
        </pc:sldMkLst>
      </pc:sldChg>
      <pc:sldChg chg="del">
        <pc:chgData name="Schlesinger, Sebastian" userId="d814e6c9-e9fb-4b77-84f7-ccd8aa3529bb" providerId="ADAL" clId="{BD09F393-2275-452D-8B5E-8170B1AFBDBD}" dt="2023-02-10T11:33:36.035" v="1" actId="47"/>
        <pc:sldMkLst>
          <pc:docMk/>
          <pc:sldMk cId="0" sldId="389"/>
        </pc:sldMkLst>
      </pc:sldChg>
      <pc:sldChg chg="del">
        <pc:chgData name="Schlesinger, Sebastian" userId="d814e6c9-e9fb-4b77-84f7-ccd8aa3529bb" providerId="ADAL" clId="{BD09F393-2275-452D-8B5E-8170B1AFBDBD}" dt="2023-02-10T11:33:36.035" v="1" actId="47"/>
        <pc:sldMkLst>
          <pc:docMk/>
          <pc:sldMk cId="0" sldId="390"/>
        </pc:sldMkLst>
      </pc:sldChg>
      <pc:sldChg chg="del">
        <pc:chgData name="Schlesinger, Sebastian" userId="d814e6c9-e9fb-4b77-84f7-ccd8aa3529bb" providerId="ADAL" clId="{BD09F393-2275-452D-8B5E-8170B1AFBDBD}" dt="2023-02-10T11:33:36.035" v="1" actId="47"/>
        <pc:sldMkLst>
          <pc:docMk/>
          <pc:sldMk cId="0" sldId="391"/>
        </pc:sldMkLst>
      </pc:sldChg>
      <pc:sldChg chg="del">
        <pc:chgData name="Schlesinger, Sebastian" userId="d814e6c9-e9fb-4b77-84f7-ccd8aa3529bb" providerId="ADAL" clId="{BD09F393-2275-452D-8B5E-8170B1AFBDBD}" dt="2023-02-10T11:33:36.035" v="1" actId="47"/>
        <pc:sldMkLst>
          <pc:docMk/>
          <pc:sldMk cId="0" sldId="392"/>
        </pc:sldMkLst>
      </pc:sldChg>
      <pc:sldChg chg="del">
        <pc:chgData name="Schlesinger, Sebastian" userId="d814e6c9-e9fb-4b77-84f7-ccd8aa3529bb" providerId="ADAL" clId="{BD09F393-2275-452D-8B5E-8170B1AFBDBD}" dt="2023-02-10T11:33:36.035" v="1" actId="47"/>
        <pc:sldMkLst>
          <pc:docMk/>
          <pc:sldMk cId="0" sldId="393"/>
        </pc:sldMkLst>
      </pc:sldChg>
      <pc:sldChg chg="del">
        <pc:chgData name="Schlesinger, Sebastian" userId="d814e6c9-e9fb-4b77-84f7-ccd8aa3529bb" providerId="ADAL" clId="{BD09F393-2275-452D-8B5E-8170B1AFBDBD}" dt="2023-02-10T11:33:36.035" v="1" actId="47"/>
        <pc:sldMkLst>
          <pc:docMk/>
          <pc:sldMk cId="0" sldId="394"/>
        </pc:sldMkLst>
      </pc:sldChg>
      <pc:sldChg chg="del">
        <pc:chgData name="Schlesinger, Sebastian" userId="d814e6c9-e9fb-4b77-84f7-ccd8aa3529bb" providerId="ADAL" clId="{BD09F393-2275-452D-8B5E-8170B1AFBDBD}" dt="2023-02-10T11:33:36.035" v="1" actId="47"/>
        <pc:sldMkLst>
          <pc:docMk/>
          <pc:sldMk cId="0" sldId="395"/>
        </pc:sldMkLst>
      </pc:sldChg>
      <pc:sldChg chg="del">
        <pc:chgData name="Schlesinger, Sebastian" userId="d814e6c9-e9fb-4b77-84f7-ccd8aa3529bb" providerId="ADAL" clId="{BD09F393-2275-452D-8B5E-8170B1AFBDBD}" dt="2023-02-10T11:33:36.035" v="1" actId="47"/>
        <pc:sldMkLst>
          <pc:docMk/>
          <pc:sldMk cId="0" sldId="396"/>
        </pc:sldMkLst>
      </pc:sldChg>
      <pc:sldChg chg="del">
        <pc:chgData name="Schlesinger, Sebastian" userId="d814e6c9-e9fb-4b77-84f7-ccd8aa3529bb" providerId="ADAL" clId="{BD09F393-2275-452D-8B5E-8170B1AFBDBD}" dt="2023-02-10T11:33:36.035" v="1" actId="47"/>
        <pc:sldMkLst>
          <pc:docMk/>
          <pc:sldMk cId="0" sldId="397"/>
        </pc:sldMkLst>
      </pc:sldChg>
      <pc:sldChg chg="del">
        <pc:chgData name="Schlesinger, Sebastian" userId="d814e6c9-e9fb-4b77-84f7-ccd8aa3529bb" providerId="ADAL" clId="{BD09F393-2275-452D-8B5E-8170B1AFBDBD}" dt="2023-02-10T11:33:36.035" v="1" actId="47"/>
        <pc:sldMkLst>
          <pc:docMk/>
          <pc:sldMk cId="0" sldId="398"/>
        </pc:sldMkLst>
      </pc:sldChg>
      <pc:sldChg chg="del">
        <pc:chgData name="Schlesinger, Sebastian" userId="d814e6c9-e9fb-4b77-84f7-ccd8aa3529bb" providerId="ADAL" clId="{BD09F393-2275-452D-8B5E-8170B1AFBDBD}" dt="2023-02-10T11:33:36.035" v="1" actId="47"/>
        <pc:sldMkLst>
          <pc:docMk/>
          <pc:sldMk cId="0" sldId="399"/>
        </pc:sldMkLst>
      </pc:sldChg>
      <pc:sldChg chg="del">
        <pc:chgData name="Schlesinger, Sebastian" userId="d814e6c9-e9fb-4b77-84f7-ccd8aa3529bb" providerId="ADAL" clId="{BD09F393-2275-452D-8B5E-8170B1AFBDBD}" dt="2023-02-10T11:33:36.035" v="1" actId="47"/>
        <pc:sldMkLst>
          <pc:docMk/>
          <pc:sldMk cId="0" sldId="400"/>
        </pc:sldMkLst>
      </pc:sldChg>
      <pc:sldChg chg="del">
        <pc:chgData name="Schlesinger, Sebastian" userId="d814e6c9-e9fb-4b77-84f7-ccd8aa3529bb" providerId="ADAL" clId="{BD09F393-2275-452D-8B5E-8170B1AFBDBD}" dt="2023-02-10T11:33:36.035" v="1" actId="47"/>
        <pc:sldMkLst>
          <pc:docMk/>
          <pc:sldMk cId="0" sldId="401"/>
        </pc:sldMkLst>
      </pc:sldChg>
      <pc:sldChg chg="del">
        <pc:chgData name="Schlesinger, Sebastian" userId="d814e6c9-e9fb-4b77-84f7-ccd8aa3529bb" providerId="ADAL" clId="{BD09F393-2275-452D-8B5E-8170B1AFBDBD}" dt="2023-02-10T11:33:36.035" v="1" actId="47"/>
        <pc:sldMkLst>
          <pc:docMk/>
          <pc:sldMk cId="0" sldId="402"/>
        </pc:sldMkLst>
      </pc:sldChg>
      <pc:sldChg chg="del">
        <pc:chgData name="Schlesinger, Sebastian" userId="d814e6c9-e9fb-4b77-84f7-ccd8aa3529bb" providerId="ADAL" clId="{BD09F393-2275-452D-8B5E-8170B1AFBDBD}" dt="2023-02-10T11:33:36.035" v="1" actId="47"/>
        <pc:sldMkLst>
          <pc:docMk/>
          <pc:sldMk cId="0" sldId="403"/>
        </pc:sldMkLst>
      </pc:sldChg>
      <pc:sldChg chg="del">
        <pc:chgData name="Schlesinger, Sebastian" userId="d814e6c9-e9fb-4b77-84f7-ccd8aa3529bb" providerId="ADAL" clId="{BD09F393-2275-452D-8B5E-8170B1AFBDBD}" dt="2023-02-10T11:33:36.035" v="1" actId="47"/>
        <pc:sldMkLst>
          <pc:docMk/>
          <pc:sldMk cId="0" sldId="404"/>
        </pc:sldMkLst>
      </pc:sldChg>
      <pc:sldChg chg="del">
        <pc:chgData name="Schlesinger, Sebastian" userId="d814e6c9-e9fb-4b77-84f7-ccd8aa3529bb" providerId="ADAL" clId="{BD09F393-2275-452D-8B5E-8170B1AFBDBD}" dt="2023-02-10T11:33:36.035" v="1" actId="47"/>
        <pc:sldMkLst>
          <pc:docMk/>
          <pc:sldMk cId="0" sldId="405"/>
        </pc:sldMkLst>
      </pc:sldChg>
      <pc:sldChg chg="del">
        <pc:chgData name="Schlesinger, Sebastian" userId="d814e6c9-e9fb-4b77-84f7-ccd8aa3529bb" providerId="ADAL" clId="{BD09F393-2275-452D-8B5E-8170B1AFBDBD}" dt="2023-02-10T11:33:36.035" v="1" actId="47"/>
        <pc:sldMkLst>
          <pc:docMk/>
          <pc:sldMk cId="0" sldId="406"/>
        </pc:sldMkLst>
      </pc:sldChg>
      <pc:sldChg chg="del">
        <pc:chgData name="Schlesinger, Sebastian" userId="d814e6c9-e9fb-4b77-84f7-ccd8aa3529bb" providerId="ADAL" clId="{BD09F393-2275-452D-8B5E-8170B1AFBDBD}" dt="2023-02-10T11:33:36.035" v="1" actId="47"/>
        <pc:sldMkLst>
          <pc:docMk/>
          <pc:sldMk cId="0" sldId="407"/>
        </pc:sldMkLst>
      </pc:sldChg>
      <pc:sldChg chg="del">
        <pc:chgData name="Schlesinger, Sebastian" userId="d814e6c9-e9fb-4b77-84f7-ccd8aa3529bb" providerId="ADAL" clId="{BD09F393-2275-452D-8B5E-8170B1AFBDBD}" dt="2023-02-10T11:33:36.035" v="1" actId="47"/>
        <pc:sldMkLst>
          <pc:docMk/>
          <pc:sldMk cId="0" sldId="408"/>
        </pc:sldMkLst>
      </pc:sldChg>
      <pc:sldChg chg="del">
        <pc:chgData name="Schlesinger, Sebastian" userId="d814e6c9-e9fb-4b77-84f7-ccd8aa3529bb" providerId="ADAL" clId="{BD09F393-2275-452D-8B5E-8170B1AFBDBD}" dt="2023-02-10T11:33:36.035" v="1" actId="47"/>
        <pc:sldMkLst>
          <pc:docMk/>
          <pc:sldMk cId="0" sldId="409"/>
        </pc:sldMkLst>
      </pc:sldChg>
      <pc:sldChg chg="del">
        <pc:chgData name="Schlesinger, Sebastian" userId="d814e6c9-e9fb-4b77-84f7-ccd8aa3529bb" providerId="ADAL" clId="{BD09F393-2275-452D-8B5E-8170B1AFBDBD}" dt="2023-02-10T11:33:36.035" v="1" actId="47"/>
        <pc:sldMkLst>
          <pc:docMk/>
          <pc:sldMk cId="0" sldId="410"/>
        </pc:sldMkLst>
      </pc:sldChg>
      <pc:sldChg chg="del">
        <pc:chgData name="Schlesinger, Sebastian" userId="d814e6c9-e9fb-4b77-84f7-ccd8aa3529bb" providerId="ADAL" clId="{BD09F393-2275-452D-8B5E-8170B1AFBDBD}" dt="2023-02-10T11:33:36.035" v="1" actId="47"/>
        <pc:sldMkLst>
          <pc:docMk/>
          <pc:sldMk cId="0" sldId="411"/>
        </pc:sldMkLst>
      </pc:sldChg>
      <pc:sldChg chg="del">
        <pc:chgData name="Schlesinger, Sebastian" userId="d814e6c9-e9fb-4b77-84f7-ccd8aa3529bb" providerId="ADAL" clId="{BD09F393-2275-452D-8B5E-8170B1AFBDBD}" dt="2023-02-10T11:33:36.035" v="1" actId="47"/>
        <pc:sldMkLst>
          <pc:docMk/>
          <pc:sldMk cId="0" sldId="412"/>
        </pc:sldMkLst>
      </pc:sldChg>
      <pc:sldChg chg="del">
        <pc:chgData name="Schlesinger, Sebastian" userId="d814e6c9-e9fb-4b77-84f7-ccd8aa3529bb" providerId="ADAL" clId="{BD09F393-2275-452D-8B5E-8170B1AFBDBD}" dt="2023-02-10T11:33:36.035" v="1" actId="47"/>
        <pc:sldMkLst>
          <pc:docMk/>
          <pc:sldMk cId="0" sldId="413"/>
        </pc:sldMkLst>
      </pc:sldChg>
      <pc:sldChg chg="del">
        <pc:chgData name="Schlesinger, Sebastian" userId="d814e6c9-e9fb-4b77-84f7-ccd8aa3529bb" providerId="ADAL" clId="{BD09F393-2275-452D-8B5E-8170B1AFBDBD}" dt="2023-02-10T11:33:36.035" v="1" actId="47"/>
        <pc:sldMkLst>
          <pc:docMk/>
          <pc:sldMk cId="0" sldId="414"/>
        </pc:sldMkLst>
      </pc:sldChg>
      <pc:sldChg chg="del">
        <pc:chgData name="Schlesinger, Sebastian" userId="d814e6c9-e9fb-4b77-84f7-ccd8aa3529bb" providerId="ADAL" clId="{BD09F393-2275-452D-8B5E-8170B1AFBDBD}" dt="2023-02-10T11:33:36.035" v="1" actId="47"/>
        <pc:sldMkLst>
          <pc:docMk/>
          <pc:sldMk cId="0" sldId="415"/>
        </pc:sldMkLst>
      </pc:sldChg>
      <pc:sldChg chg="del">
        <pc:chgData name="Schlesinger, Sebastian" userId="d814e6c9-e9fb-4b77-84f7-ccd8aa3529bb" providerId="ADAL" clId="{BD09F393-2275-452D-8B5E-8170B1AFBDBD}" dt="2023-02-10T11:33:36.035" v="1" actId="47"/>
        <pc:sldMkLst>
          <pc:docMk/>
          <pc:sldMk cId="0" sldId="416"/>
        </pc:sldMkLst>
      </pc:sldChg>
      <pc:sldChg chg="del">
        <pc:chgData name="Schlesinger, Sebastian" userId="d814e6c9-e9fb-4b77-84f7-ccd8aa3529bb" providerId="ADAL" clId="{BD09F393-2275-452D-8B5E-8170B1AFBDBD}" dt="2023-02-10T11:33:36.035" v="1" actId="47"/>
        <pc:sldMkLst>
          <pc:docMk/>
          <pc:sldMk cId="0" sldId="417"/>
        </pc:sldMkLst>
      </pc:sldChg>
      <pc:sldChg chg="del">
        <pc:chgData name="Schlesinger, Sebastian" userId="d814e6c9-e9fb-4b77-84f7-ccd8aa3529bb" providerId="ADAL" clId="{BD09F393-2275-452D-8B5E-8170B1AFBDBD}" dt="2023-02-10T11:33:36.035" v="1" actId="47"/>
        <pc:sldMkLst>
          <pc:docMk/>
          <pc:sldMk cId="0" sldId="418"/>
        </pc:sldMkLst>
      </pc:sldChg>
      <pc:sldChg chg="del">
        <pc:chgData name="Schlesinger, Sebastian" userId="d814e6c9-e9fb-4b77-84f7-ccd8aa3529bb" providerId="ADAL" clId="{BD09F393-2275-452D-8B5E-8170B1AFBDBD}" dt="2023-02-10T11:33:36.035" v="1" actId="47"/>
        <pc:sldMkLst>
          <pc:docMk/>
          <pc:sldMk cId="0" sldId="419"/>
        </pc:sldMkLst>
      </pc:sldChg>
      <pc:sldChg chg="del">
        <pc:chgData name="Schlesinger, Sebastian" userId="d814e6c9-e9fb-4b77-84f7-ccd8aa3529bb" providerId="ADAL" clId="{BD09F393-2275-452D-8B5E-8170B1AFBDBD}" dt="2023-02-10T11:33:36.035" v="1" actId="47"/>
        <pc:sldMkLst>
          <pc:docMk/>
          <pc:sldMk cId="2967501321" sldId="422"/>
        </pc:sldMkLst>
      </pc:sldChg>
      <pc:sldChg chg="del">
        <pc:chgData name="Schlesinger, Sebastian" userId="d814e6c9-e9fb-4b77-84f7-ccd8aa3529bb" providerId="ADAL" clId="{BD09F393-2275-452D-8B5E-8170B1AFBDBD}" dt="2023-02-10T11:33:36.035" v="1" actId="47"/>
        <pc:sldMkLst>
          <pc:docMk/>
          <pc:sldMk cId="894378585" sldId="423"/>
        </pc:sldMkLst>
      </pc:sldChg>
      <pc:sldChg chg="del">
        <pc:chgData name="Schlesinger, Sebastian" userId="d814e6c9-e9fb-4b77-84f7-ccd8aa3529bb" providerId="ADAL" clId="{BD09F393-2275-452D-8B5E-8170B1AFBDBD}" dt="2023-02-10T11:33:36.035" v="1" actId="47"/>
        <pc:sldMkLst>
          <pc:docMk/>
          <pc:sldMk cId="2073200937" sldId="424"/>
        </pc:sldMkLst>
      </pc:sldChg>
      <pc:sldChg chg="del">
        <pc:chgData name="Schlesinger, Sebastian" userId="d814e6c9-e9fb-4b77-84f7-ccd8aa3529bb" providerId="ADAL" clId="{BD09F393-2275-452D-8B5E-8170B1AFBDBD}" dt="2023-02-10T11:33:36.035" v="1" actId="47"/>
        <pc:sldMkLst>
          <pc:docMk/>
          <pc:sldMk cId="2590823745" sldId="425"/>
        </pc:sldMkLst>
      </pc:sldChg>
      <pc:sldChg chg="del">
        <pc:chgData name="Schlesinger, Sebastian" userId="d814e6c9-e9fb-4b77-84f7-ccd8aa3529bb" providerId="ADAL" clId="{BD09F393-2275-452D-8B5E-8170B1AFBDBD}" dt="2023-02-10T11:33:36.035" v="1" actId="47"/>
        <pc:sldMkLst>
          <pc:docMk/>
          <pc:sldMk cId="55646599" sldId="426"/>
        </pc:sldMkLst>
      </pc:sldChg>
      <pc:sldChg chg="del">
        <pc:chgData name="Schlesinger, Sebastian" userId="d814e6c9-e9fb-4b77-84f7-ccd8aa3529bb" providerId="ADAL" clId="{BD09F393-2275-452D-8B5E-8170B1AFBDBD}" dt="2023-02-10T11:33:36.035" v="1" actId="47"/>
        <pc:sldMkLst>
          <pc:docMk/>
          <pc:sldMk cId="3919140839" sldId="427"/>
        </pc:sldMkLst>
      </pc:sldChg>
      <pc:sldChg chg="del">
        <pc:chgData name="Schlesinger, Sebastian" userId="d814e6c9-e9fb-4b77-84f7-ccd8aa3529bb" providerId="ADAL" clId="{BD09F393-2275-452D-8B5E-8170B1AFBDBD}" dt="2023-02-10T11:33:36.035" v="1" actId="47"/>
        <pc:sldMkLst>
          <pc:docMk/>
          <pc:sldMk cId="2214548743" sldId="428"/>
        </pc:sldMkLst>
      </pc:sldChg>
      <pc:sldChg chg="del">
        <pc:chgData name="Schlesinger, Sebastian" userId="d814e6c9-e9fb-4b77-84f7-ccd8aa3529bb" providerId="ADAL" clId="{BD09F393-2275-452D-8B5E-8170B1AFBDBD}" dt="2023-02-10T11:33:36.035" v="1" actId="47"/>
        <pc:sldMkLst>
          <pc:docMk/>
          <pc:sldMk cId="3173430735" sldId="429"/>
        </pc:sldMkLst>
      </pc:sldChg>
      <pc:sldChg chg="del">
        <pc:chgData name="Schlesinger, Sebastian" userId="d814e6c9-e9fb-4b77-84f7-ccd8aa3529bb" providerId="ADAL" clId="{BD09F393-2275-452D-8B5E-8170B1AFBDBD}" dt="2023-02-10T11:33:36.035" v="1" actId="47"/>
        <pc:sldMkLst>
          <pc:docMk/>
          <pc:sldMk cId="40272641" sldId="430"/>
        </pc:sldMkLst>
      </pc:sldChg>
      <pc:sldChg chg="del">
        <pc:chgData name="Schlesinger, Sebastian" userId="d814e6c9-e9fb-4b77-84f7-ccd8aa3529bb" providerId="ADAL" clId="{BD09F393-2275-452D-8B5E-8170B1AFBDBD}" dt="2023-02-10T11:33:36.035" v="1" actId="47"/>
        <pc:sldMkLst>
          <pc:docMk/>
          <pc:sldMk cId="3222619812" sldId="431"/>
        </pc:sldMkLst>
      </pc:sldChg>
      <pc:sldChg chg="del">
        <pc:chgData name="Schlesinger, Sebastian" userId="d814e6c9-e9fb-4b77-84f7-ccd8aa3529bb" providerId="ADAL" clId="{BD09F393-2275-452D-8B5E-8170B1AFBDBD}" dt="2023-02-10T11:33:36.035" v="1" actId="47"/>
        <pc:sldMkLst>
          <pc:docMk/>
          <pc:sldMk cId="3706126248" sldId="432"/>
        </pc:sldMkLst>
      </pc:sldChg>
      <pc:sldChg chg="del">
        <pc:chgData name="Schlesinger, Sebastian" userId="d814e6c9-e9fb-4b77-84f7-ccd8aa3529bb" providerId="ADAL" clId="{BD09F393-2275-452D-8B5E-8170B1AFBDBD}" dt="2023-02-10T11:33:36.035" v="1" actId="47"/>
        <pc:sldMkLst>
          <pc:docMk/>
          <pc:sldMk cId="2790781069" sldId="433"/>
        </pc:sldMkLst>
      </pc:sldChg>
      <pc:sldChg chg="del">
        <pc:chgData name="Schlesinger, Sebastian" userId="d814e6c9-e9fb-4b77-84f7-ccd8aa3529bb" providerId="ADAL" clId="{BD09F393-2275-452D-8B5E-8170B1AFBDBD}" dt="2023-02-10T11:33:36.035" v="1" actId="47"/>
        <pc:sldMkLst>
          <pc:docMk/>
          <pc:sldMk cId="1821091424" sldId="434"/>
        </pc:sldMkLst>
      </pc:sldChg>
      <pc:sldChg chg="del">
        <pc:chgData name="Schlesinger, Sebastian" userId="d814e6c9-e9fb-4b77-84f7-ccd8aa3529bb" providerId="ADAL" clId="{BD09F393-2275-452D-8B5E-8170B1AFBDBD}" dt="2023-02-10T11:33:36.035" v="1" actId="47"/>
        <pc:sldMkLst>
          <pc:docMk/>
          <pc:sldMk cId="3543306720" sldId="435"/>
        </pc:sldMkLst>
      </pc:sldChg>
      <pc:sldChg chg="del">
        <pc:chgData name="Schlesinger, Sebastian" userId="d814e6c9-e9fb-4b77-84f7-ccd8aa3529bb" providerId="ADAL" clId="{BD09F393-2275-452D-8B5E-8170B1AFBDBD}" dt="2023-02-10T11:33:36.035" v="1" actId="47"/>
        <pc:sldMkLst>
          <pc:docMk/>
          <pc:sldMk cId="3557195400" sldId="436"/>
        </pc:sldMkLst>
      </pc:sldChg>
      <pc:sldChg chg="del">
        <pc:chgData name="Schlesinger, Sebastian" userId="d814e6c9-e9fb-4b77-84f7-ccd8aa3529bb" providerId="ADAL" clId="{BD09F393-2275-452D-8B5E-8170B1AFBDBD}" dt="2023-02-10T11:33:36.035" v="1" actId="47"/>
        <pc:sldMkLst>
          <pc:docMk/>
          <pc:sldMk cId="3949224925" sldId="437"/>
        </pc:sldMkLst>
      </pc:sldChg>
      <pc:sldChg chg="del">
        <pc:chgData name="Schlesinger, Sebastian" userId="d814e6c9-e9fb-4b77-84f7-ccd8aa3529bb" providerId="ADAL" clId="{BD09F393-2275-452D-8B5E-8170B1AFBDBD}" dt="2023-02-10T11:33:36.035" v="1" actId="47"/>
        <pc:sldMkLst>
          <pc:docMk/>
          <pc:sldMk cId="1893130440" sldId="438"/>
        </pc:sldMkLst>
      </pc:sldChg>
      <pc:sldChg chg="del">
        <pc:chgData name="Schlesinger, Sebastian" userId="d814e6c9-e9fb-4b77-84f7-ccd8aa3529bb" providerId="ADAL" clId="{BD09F393-2275-452D-8B5E-8170B1AFBDBD}" dt="2023-02-10T11:33:36.035" v="1" actId="47"/>
        <pc:sldMkLst>
          <pc:docMk/>
          <pc:sldMk cId="2831105468" sldId="439"/>
        </pc:sldMkLst>
      </pc:sldChg>
      <pc:sldChg chg="del">
        <pc:chgData name="Schlesinger, Sebastian" userId="d814e6c9-e9fb-4b77-84f7-ccd8aa3529bb" providerId="ADAL" clId="{BD09F393-2275-452D-8B5E-8170B1AFBDBD}" dt="2023-02-10T11:33:36.035" v="1" actId="47"/>
        <pc:sldMkLst>
          <pc:docMk/>
          <pc:sldMk cId="39658602" sldId="440"/>
        </pc:sldMkLst>
      </pc:sldChg>
      <pc:sldChg chg="del">
        <pc:chgData name="Schlesinger, Sebastian" userId="d814e6c9-e9fb-4b77-84f7-ccd8aa3529bb" providerId="ADAL" clId="{BD09F393-2275-452D-8B5E-8170B1AFBDBD}" dt="2023-02-10T11:33:36.035" v="1" actId="47"/>
        <pc:sldMkLst>
          <pc:docMk/>
          <pc:sldMk cId="707436337" sldId="441"/>
        </pc:sldMkLst>
      </pc:sldChg>
      <pc:sldChg chg="del">
        <pc:chgData name="Schlesinger, Sebastian" userId="d814e6c9-e9fb-4b77-84f7-ccd8aa3529bb" providerId="ADAL" clId="{BD09F393-2275-452D-8B5E-8170B1AFBDBD}" dt="2023-02-10T11:33:36.035" v="1" actId="47"/>
        <pc:sldMkLst>
          <pc:docMk/>
          <pc:sldMk cId="236929196" sldId="442"/>
        </pc:sldMkLst>
      </pc:sldChg>
      <pc:sldChg chg="del">
        <pc:chgData name="Schlesinger, Sebastian" userId="d814e6c9-e9fb-4b77-84f7-ccd8aa3529bb" providerId="ADAL" clId="{BD09F393-2275-452D-8B5E-8170B1AFBDBD}" dt="2023-02-10T11:33:36.035" v="1" actId="47"/>
        <pc:sldMkLst>
          <pc:docMk/>
          <pc:sldMk cId="0" sldId="444"/>
        </pc:sldMkLst>
      </pc:sldChg>
      <pc:sldChg chg="del">
        <pc:chgData name="Schlesinger, Sebastian" userId="d814e6c9-e9fb-4b77-84f7-ccd8aa3529bb" providerId="ADAL" clId="{BD09F393-2275-452D-8B5E-8170B1AFBDBD}" dt="2023-02-10T11:33:36.035" v="1" actId="47"/>
        <pc:sldMkLst>
          <pc:docMk/>
          <pc:sldMk cId="0" sldId="445"/>
        </pc:sldMkLst>
      </pc:sldChg>
      <pc:sldChg chg="del">
        <pc:chgData name="Schlesinger, Sebastian" userId="d814e6c9-e9fb-4b77-84f7-ccd8aa3529bb" providerId="ADAL" clId="{BD09F393-2275-452D-8B5E-8170B1AFBDBD}" dt="2023-02-10T11:33:36.035" v="1" actId="47"/>
        <pc:sldMkLst>
          <pc:docMk/>
          <pc:sldMk cId="0" sldId="446"/>
        </pc:sldMkLst>
      </pc:sldChg>
      <pc:sldChg chg="del">
        <pc:chgData name="Schlesinger, Sebastian" userId="d814e6c9-e9fb-4b77-84f7-ccd8aa3529bb" providerId="ADAL" clId="{BD09F393-2275-452D-8B5E-8170B1AFBDBD}" dt="2023-02-10T11:33:36.035" v="1" actId="47"/>
        <pc:sldMkLst>
          <pc:docMk/>
          <pc:sldMk cId="1096318869" sldId="477"/>
        </pc:sldMkLst>
      </pc:sldChg>
      <pc:sldChg chg="del">
        <pc:chgData name="Schlesinger, Sebastian" userId="d814e6c9-e9fb-4b77-84f7-ccd8aa3529bb" providerId="ADAL" clId="{BD09F393-2275-452D-8B5E-8170B1AFBDBD}" dt="2023-02-10T11:33:36.035" v="1" actId="47"/>
        <pc:sldMkLst>
          <pc:docMk/>
          <pc:sldMk cId="3125568037" sldId="478"/>
        </pc:sldMkLst>
      </pc:sldChg>
      <pc:sldChg chg="del">
        <pc:chgData name="Schlesinger, Sebastian" userId="d814e6c9-e9fb-4b77-84f7-ccd8aa3529bb" providerId="ADAL" clId="{BD09F393-2275-452D-8B5E-8170B1AFBDBD}" dt="2023-02-10T11:33:36.035" v="1" actId="47"/>
        <pc:sldMkLst>
          <pc:docMk/>
          <pc:sldMk cId="1605684974" sldId="479"/>
        </pc:sldMkLst>
      </pc:sldChg>
      <pc:sldChg chg="del">
        <pc:chgData name="Schlesinger, Sebastian" userId="d814e6c9-e9fb-4b77-84f7-ccd8aa3529bb" providerId="ADAL" clId="{BD09F393-2275-452D-8B5E-8170B1AFBDBD}" dt="2023-02-10T11:33:36.035" v="1" actId="47"/>
        <pc:sldMkLst>
          <pc:docMk/>
          <pc:sldMk cId="1301070503" sldId="480"/>
        </pc:sldMkLst>
      </pc:sldChg>
      <pc:sldChg chg="del">
        <pc:chgData name="Schlesinger, Sebastian" userId="d814e6c9-e9fb-4b77-84f7-ccd8aa3529bb" providerId="ADAL" clId="{BD09F393-2275-452D-8B5E-8170B1AFBDBD}" dt="2023-02-10T11:33:36.035" v="1" actId="47"/>
        <pc:sldMkLst>
          <pc:docMk/>
          <pc:sldMk cId="3683769804" sldId="481"/>
        </pc:sldMkLst>
      </pc:sldChg>
      <pc:sldChg chg="del">
        <pc:chgData name="Schlesinger, Sebastian" userId="d814e6c9-e9fb-4b77-84f7-ccd8aa3529bb" providerId="ADAL" clId="{BD09F393-2275-452D-8B5E-8170B1AFBDBD}" dt="2023-02-10T11:33:36.035" v="1" actId="47"/>
        <pc:sldMkLst>
          <pc:docMk/>
          <pc:sldMk cId="3633913237" sldId="483"/>
        </pc:sldMkLst>
      </pc:sldChg>
      <pc:sldChg chg="del">
        <pc:chgData name="Schlesinger, Sebastian" userId="d814e6c9-e9fb-4b77-84f7-ccd8aa3529bb" providerId="ADAL" clId="{BD09F393-2275-452D-8B5E-8170B1AFBDBD}" dt="2023-02-10T11:33:36.035" v="1" actId="47"/>
        <pc:sldMkLst>
          <pc:docMk/>
          <pc:sldMk cId="1119843822" sldId="484"/>
        </pc:sldMkLst>
      </pc:sldChg>
      <pc:sldChg chg="del">
        <pc:chgData name="Schlesinger, Sebastian" userId="d814e6c9-e9fb-4b77-84f7-ccd8aa3529bb" providerId="ADAL" clId="{BD09F393-2275-452D-8B5E-8170B1AFBDBD}" dt="2023-02-10T11:33:36.035" v="1" actId="47"/>
        <pc:sldMkLst>
          <pc:docMk/>
          <pc:sldMk cId="2288773627" sldId="485"/>
        </pc:sldMkLst>
      </pc:sldChg>
      <pc:sldChg chg="del">
        <pc:chgData name="Schlesinger, Sebastian" userId="d814e6c9-e9fb-4b77-84f7-ccd8aa3529bb" providerId="ADAL" clId="{BD09F393-2275-452D-8B5E-8170B1AFBDBD}" dt="2023-02-10T11:33:36.035" v="1" actId="47"/>
        <pc:sldMkLst>
          <pc:docMk/>
          <pc:sldMk cId="3680981090" sldId="486"/>
        </pc:sldMkLst>
      </pc:sldChg>
      <pc:sldChg chg="del">
        <pc:chgData name="Schlesinger, Sebastian" userId="d814e6c9-e9fb-4b77-84f7-ccd8aa3529bb" providerId="ADAL" clId="{BD09F393-2275-452D-8B5E-8170B1AFBDBD}" dt="2023-02-10T11:33:36.035" v="1" actId="47"/>
        <pc:sldMkLst>
          <pc:docMk/>
          <pc:sldMk cId="556795670" sldId="487"/>
        </pc:sldMkLst>
      </pc:sldChg>
      <pc:sldChg chg="del">
        <pc:chgData name="Schlesinger, Sebastian" userId="d814e6c9-e9fb-4b77-84f7-ccd8aa3529bb" providerId="ADAL" clId="{BD09F393-2275-452D-8B5E-8170B1AFBDBD}" dt="2023-02-10T11:33:36.035" v="1" actId="47"/>
        <pc:sldMkLst>
          <pc:docMk/>
          <pc:sldMk cId="1496830287" sldId="488"/>
        </pc:sldMkLst>
      </pc:sldChg>
      <pc:sldChg chg="del">
        <pc:chgData name="Schlesinger, Sebastian" userId="d814e6c9-e9fb-4b77-84f7-ccd8aa3529bb" providerId="ADAL" clId="{BD09F393-2275-452D-8B5E-8170B1AFBDBD}" dt="2023-02-10T11:33:36.035" v="1" actId="47"/>
        <pc:sldMkLst>
          <pc:docMk/>
          <pc:sldMk cId="4167489422" sldId="489"/>
        </pc:sldMkLst>
      </pc:sldChg>
      <pc:sldChg chg="del">
        <pc:chgData name="Schlesinger, Sebastian" userId="d814e6c9-e9fb-4b77-84f7-ccd8aa3529bb" providerId="ADAL" clId="{BD09F393-2275-452D-8B5E-8170B1AFBDBD}" dt="2023-02-10T11:33:36.035" v="1" actId="47"/>
        <pc:sldMkLst>
          <pc:docMk/>
          <pc:sldMk cId="2250948739" sldId="490"/>
        </pc:sldMkLst>
      </pc:sldChg>
      <pc:sldChg chg="del">
        <pc:chgData name="Schlesinger, Sebastian" userId="d814e6c9-e9fb-4b77-84f7-ccd8aa3529bb" providerId="ADAL" clId="{BD09F393-2275-452D-8B5E-8170B1AFBDBD}" dt="2023-02-10T11:33:36.035" v="1" actId="47"/>
        <pc:sldMkLst>
          <pc:docMk/>
          <pc:sldMk cId="2430590047" sldId="495"/>
        </pc:sldMkLst>
      </pc:sldChg>
      <pc:sldChg chg="del">
        <pc:chgData name="Schlesinger, Sebastian" userId="d814e6c9-e9fb-4b77-84f7-ccd8aa3529bb" providerId="ADAL" clId="{BD09F393-2275-452D-8B5E-8170B1AFBDBD}" dt="2023-02-10T11:33:36.035" v="1" actId="47"/>
        <pc:sldMkLst>
          <pc:docMk/>
          <pc:sldMk cId="2457714692" sldId="496"/>
        </pc:sldMkLst>
      </pc:sldChg>
      <pc:sldChg chg="del">
        <pc:chgData name="Schlesinger, Sebastian" userId="d814e6c9-e9fb-4b77-84f7-ccd8aa3529bb" providerId="ADAL" clId="{BD09F393-2275-452D-8B5E-8170B1AFBDBD}" dt="2023-02-10T11:33:36.035" v="1" actId="47"/>
        <pc:sldMkLst>
          <pc:docMk/>
          <pc:sldMk cId="214508262" sldId="497"/>
        </pc:sldMkLst>
      </pc:sldChg>
      <pc:sldChg chg="del">
        <pc:chgData name="Schlesinger, Sebastian" userId="d814e6c9-e9fb-4b77-84f7-ccd8aa3529bb" providerId="ADAL" clId="{BD09F393-2275-452D-8B5E-8170B1AFBDBD}" dt="2023-02-10T11:33:36.035" v="1" actId="47"/>
        <pc:sldMkLst>
          <pc:docMk/>
          <pc:sldMk cId="1481009463" sldId="498"/>
        </pc:sldMkLst>
      </pc:sldChg>
      <pc:sldChg chg="del">
        <pc:chgData name="Schlesinger, Sebastian" userId="d814e6c9-e9fb-4b77-84f7-ccd8aa3529bb" providerId="ADAL" clId="{BD09F393-2275-452D-8B5E-8170B1AFBDBD}" dt="2023-02-10T11:33:36.035" v="1" actId="47"/>
        <pc:sldMkLst>
          <pc:docMk/>
          <pc:sldMk cId="3436134570" sldId="499"/>
        </pc:sldMkLst>
      </pc:sldChg>
      <pc:sldChg chg="del">
        <pc:chgData name="Schlesinger, Sebastian" userId="d814e6c9-e9fb-4b77-84f7-ccd8aa3529bb" providerId="ADAL" clId="{BD09F393-2275-452D-8B5E-8170B1AFBDBD}" dt="2023-02-10T11:33:36.035" v="1" actId="47"/>
        <pc:sldMkLst>
          <pc:docMk/>
          <pc:sldMk cId="1347025641" sldId="500"/>
        </pc:sldMkLst>
      </pc:sldChg>
      <pc:sldChg chg="del">
        <pc:chgData name="Schlesinger, Sebastian" userId="d814e6c9-e9fb-4b77-84f7-ccd8aa3529bb" providerId="ADAL" clId="{BD09F393-2275-452D-8B5E-8170B1AFBDBD}" dt="2023-02-10T11:33:36.035" v="1" actId="47"/>
        <pc:sldMkLst>
          <pc:docMk/>
          <pc:sldMk cId="864186574" sldId="501"/>
        </pc:sldMkLst>
      </pc:sldChg>
      <pc:sldChg chg="del">
        <pc:chgData name="Schlesinger, Sebastian" userId="d814e6c9-e9fb-4b77-84f7-ccd8aa3529bb" providerId="ADAL" clId="{BD09F393-2275-452D-8B5E-8170B1AFBDBD}" dt="2023-02-10T11:33:36.035" v="1" actId="47"/>
        <pc:sldMkLst>
          <pc:docMk/>
          <pc:sldMk cId="793601056" sldId="502"/>
        </pc:sldMkLst>
      </pc:sldChg>
      <pc:sldChg chg="del">
        <pc:chgData name="Schlesinger, Sebastian" userId="d814e6c9-e9fb-4b77-84f7-ccd8aa3529bb" providerId="ADAL" clId="{BD09F393-2275-452D-8B5E-8170B1AFBDBD}" dt="2023-02-10T11:33:36.035" v="1" actId="47"/>
        <pc:sldMkLst>
          <pc:docMk/>
          <pc:sldMk cId="0" sldId="503"/>
        </pc:sldMkLst>
      </pc:sldChg>
      <pc:sldChg chg="del">
        <pc:chgData name="Schlesinger, Sebastian" userId="d814e6c9-e9fb-4b77-84f7-ccd8aa3529bb" providerId="ADAL" clId="{BD09F393-2275-452D-8B5E-8170B1AFBDBD}" dt="2023-02-10T11:33:36.035" v="1" actId="47"/>
        <pc:sldMkLst>
          <pc:docMk/>
          <pc:sldMk cId="0" sldId="504"/>
        </pc:sldMkLst>
      </pc:sldChg>
      <pc:sldChg chg="del">
        <pc:chgData name="Schlesinger, Sebastian" userId="d814e6c9-e9fb-4b77-84f7-ccd8aa3529bb" providerId="ADAL" clId="{BD09F393-2275-452D-8B5E-8170B1AFBDBD}" dt="2023-02-10T11:33:36.035" v="1" actId="47"/>
        <pc:sldMkLst>
          <pc:docMk/>
          <pc:sldMk cId="0" sldId="505"/>
        </pc:sldMkLst>
      </pc:sldChg>
      <pc:sldChg chg="del">
        <pc:chgData name="Schlesinger, Sebastian" userId="d814e6c9-e9fb-4b77-84f7-ccd8aa3529bb" providerId="ADAL" clId="{BD09F393-2275-452D-8B5E-8170B1AFBDBD}" dt="2023-02-10T11:33:36.035" v="1" actId="47"/>
        <pc:sldMkLst>
          <pc:docMk/>
          <pc:sldMk cId="0" sldId="506"/>
        </pc:sldMkLst>
      </pc:sldChg>
      <pc:sldChg chg="del">
        <pc:chgData name="Schlesinger, Sebastian" userId="d814e6c9-e9fb-4b77-84f7-ccd8aa3529bb" providerId="ADAL" clId="{BD09F393-2275-452D-8B5E-8170B1AFBDBD}" dt="2023-02-10T11:33:36.035" v="1" actId="47"/>
        <pc:sldMkLst>
          <pc:docMk/>
          <pc:sldMk cId="0" sldId="507"/>
        </pc:sldMkLst>
      </pc:sldChg>
      <pc:sldChg chg="del">
        <pc:chgData name="Schlesinger, Sebastian" userId="d814e6c9-e9fb-4b77-84f7-ccd8aa3529bb" providerId="ADAL" clId="{BD09F393-2275-452D-8B5E-8170B1AFBDBD}" dt="2023-02-10T11:33:36.035" v="1" actId="47"/>
        <pc:sldMkLst>
          <pc:docMk/>
          <pc:sldMk cId="0" sldId="508"/>
        </pc:sldMkLst>
      </pc:sldChg>
      <pc:sldChg chg="del">
        <pc:chgData name="Schlesinger, Sebastian" userId="d814e6c9-e9fb-4b77-84f7-ccd8aa3529bb" providerId="ADAL" clId="{BD09F393-2275-452D-8B5E-8170B1AFBDBD}" dt="2023-02-10T11:33:36.035" v="1" actId="47"/>
        <pc:sldMkLst>
          <pc:docMk/>
          <pc:sldMk cId="0" sldId="509"/>
        </pc:sldMkLst>
      </pc:sldChg>
      <pc:sldChg chg="del">
        <pc:chgData name="Schlesinger, Sebastian" userId="d814e6c9-e9fb-4b77-84f7-ccd8aa3529bb" providerId="ADAL" clId="{BD09F393-2275-452D-8B5E-8170B1AFBDBD}" dt="2023-02-10T11:33:36.035" v="1" actId="47"/>
        <pc:sldMkLst>
          <pc:docMk/>
          <pc:sldMk cId="0" sldId="510"/>
        </pc:sldMkLst>
      </pc:sldChg>
      <pc:sldChg chg="del">
        <pc:chgData name="Schlesinger, Sebastian" userId="d814e6c9-e9fb-4b77-84f7-ccd8aa3529bb" providerId="ADAL" clId="{BD09F393-2275-452D-8B5E-8170B1AFBDBD}" dt="2023-02-10T11:33:36.035" v="1" actId="47"/>
        <pc:sldMkLst>
          <pc:docMk/>
          <pc:sldMk cId="0" sldId="511"/>
        </pc:sldMkLst>
      </pc:sldChg>
      <pc:sldChg chg="del">
        <pc:chgData name="Schlesinger, Sebastian" userId="d814e6c9-e9fb-4b77-84f7-ccd8aa3529bb" providerId="ADAL" clId="{BD09F393-2275-452D-8B5E-8170B1AFBDBD}" dt="2023-02-10T11:33:36.035" v="1" actId="47"/>
        <pc:sldMkLst>
          <pc:docMk/>
          <pc:sldMk cId="0" sldId="512"/>
        </pc:sldMkLst>
      </pc:sldChg>
      <pc:sldChg chg="del">
        <pc:chgData name="Schlesinger, Sebastian" userId="d814e6c9-e9fb-4b77-84f7-ccd8aa3529bb" providerId="ADAL" clId="{BD09F393-2275-452D-8B5E-8170B1AFBDBD}" dt="2023-02-10T11:33:36.035" v="1" actId="47"/>
        <pc:sldMkLst>
          <pc:docMk/>
          <pc:sldMk cId="0" sldId="513"/>
        </pc:sldMkLst>
      </pc:sldChg>
      <pc:sldChg chg="del">
        <pc:chgData name="Schlesinger, Sebastian" userId="d814e6c9-e9fb-4b77-84f7-ccd8aa3529bb" providerId="ADAL" clId="{BD09F393-2275-452D-8B5E-8170B1AFBDBD}" dt="2023-02-10T11:33:36.035" v="1" actId="47"/>
        <pc:sldMkLst>
          <pc:docMk/>
          <pc:sldMk cId="0" sldId="514"/>
        </pc:sldMkLst>
      </pc:sldChg>
      <pc:sldChg chg="del">
        <pc:chgData name="Schlesinger, Sebastian" userId="d814e6c9-e9fb-4b77-84f7-ccd8aa3529bb" providerId="ADAL" clId="{BD09F393-2275-452D-8B5E-8170B1AFBDBD}" dt="2023-02-10T11:33:36.035" v="1" actId="47"/>
        <pc:sldMkLst>
          <pc:docMk/>
          <pc:sldMk cId="0" sldId="515"/>
        </pc:sldMkLst>
      </pc:sldChg>
      <pc:sldChg chg="del">
        <pc:chgData name="Schlesinger, Sebastian" userId="d814e6c9-e9fb-4b77-84f7-ccd8aa3529bb" providerId="ADAL" clId="{BD09F393-2275-452D-8B5E-8170B1AFBDBD}" dt="2023-02-10T11:33:36.035" v="1" actId="47"/>
        <pc:sldMkLst>
          <pc:docMk/>
          <pc:sldMk cId="0" sldId="516"/>
        </pc:sldMkLst>
      </pc:sldChg>
      <pc:sldChg chg="del">
        <pc:chgData name="Schlesinger, Sebastian" userId="d814e6c9-e9fb-4b77-84f7-ccd8aa3529bb" providerId="ADAL" clId="{BD09F393-2275-452D-8B5E-8170B1AFBDBD}" dt="2023-02-10T11:33:36.035" v="1" actId="47"/>
        <pc:sldMkLst>
          <pc:docMk/>
          <pc:sldMk cId="0" sldId="517"/>
        </pc:sldMkLst>
      </pc:sldChg>
      <pc:sldChg chg="del">
        <pc:chgData name="Schlesinger, Sebastian" userId="d814e6c9-e9fb-4b77-84f7-ccd8aa3529bb" providerId="ADAL" clId="{BD09F393-2275-452D-8B5E-8170B1AFBDBD}" dt="2023-02-10T11:33:36.035" v="1" actId="47"/>
        <pc:sldMkLst>
          <pc:docMk/>
          <pc:sldMk cId="0" sldId="518"/>
        </pc:sldMkLst>
      </pc:sldChg>
      <pc:sldChg chg="del">
        <pc:chgData name="Schlesinger, Sebastian" userId="d814e6c9-e9fb-4b77-84f7-ccd8aa3529bb" providerId="ADAL" clId="{BD09F393-2275-452D-8B5E-8170B1AFBDBD}" dt="2023-02-10T11:33:36.035" v="1" actId="47"/>
        <pc:sldMkLst>
          <pc:docMk/>
          <pc:sldMk cId="0" sldId="519"/>
        </pc:sldMkLst>
      </pc:sldChg>
      <pc:sldChg chg="del">
        <pc:chgData name="Schlesinger, Sebastian" userId="d814e6c9-e9fb-4b77-84f7-ccd8aa3529bb" providerId="ADAL" clId="{BD09F393-2275-452D-8B5E-8170B1AFBDBD}" dt="2023-02-10T11:33:36.035" v="1" actId="47"/>
        <pc:sldMkLst>
          <pc:docMk/>
          <pc:sldMk cId="0" sldId="520"/>
        </pc:sldMkLst>
      </pc:sldChg>
      <pc:sldChg chg="del">
        <pc:chgData name="Schlesinger, Sebastian" userId="d814e6c9-e9fb-4b77-84f7-ccd8aa3529bb" providerId="ADAL" clId="{BD09F393-2275-452D-8B5E-8170B1AFBDBD}" dt="2023-02-10T11:33:36.035" v="1" actId="47"/>
        <pc:sldMkLst>
          <pc:docMk/>
          <pc:sldMk cId="0" sldId="521"/>
        </pc:sldMkLst>
      </pc:sldChg>
      <pc:sldChg chg="del">
        <pc:chgData name="Schlesinger, Sebastian" userId="d814e6c9-e9fb-4b77-84f7-ccd8aa3529bb" providerId="ADAL" clId="{BD09F393-2275-452D-8B5E-8170B1AFBDBD}" dt="2023-02-10T11:33:36.035" v="1" actId="47"/>
        <pc:sldMkLst>
          <pc:docMk/>
          <pc:sldMk cId="0" sldId="522"/>
        </pc:sldMkLst>
      </pc:sldChg>
      <pc:sldChg chg="del">
        <pc:chgData name="Schlesinger, Sebastian" userId="d814e6c9-e9fb-4b77-84f7-ccd8aa3529bb" providerId="ADAL" clId="{BD09F393-2275-452D-8B5E-8170B1AFBDBD}" dt="2023-02-10T11:33:36.035" v="1" actId="47"/>
        <pc:sldMkLst>
          <pc:docMk/>
          <pc:sldMk cId="0" sldId="523"/>
        </pc:sldMkLst>
      </pc:sldChg>
      <pc:sldChg chg="del">
        <pc:chgData name="Schlesinger, Sebastian" userId="d814e6c9-e9fb-4b77-84f7-ccd8aa3529bb" providerId="ADAL" clId="{BD09F393-2275-452D-8B5E-8170B1AFBDBD}" dt="2023-02-10T11:33:36.035" v="1" actId="47"/>
        <pc:sldMkLst>
          <pc:docMk/>
          <pc:sldMk cId="0" sldId="524"/>
        </pc:sldMkLst>
      </pc:sldChg>
      <pc:sldChg chg="del">
        <pc:chgData name="Schlesinger, Sebastian" userId="d814e6c9-e9fb-4b77-84f7-ccd8aa3529bb" providerId="ADAL" clId="{BD09F393-2275-452D-8B5E-8170B1AFBDBD}" dt="2023-02-10T11:33:36.035" v="1" actId="47"/>
        <pc:sldMkLst>
          <pc:docMk/>
          <pc:sldMk cId="0" sldId="525"/>
        </pc:sldMkLst>
      </pc:sldChg>
      <pc:sldChg chg="del">
        <pc:chgData name="Schlesinger, Sebastian" userId="d814e6c9-e9fb-4b77-84f7-ccd8aa3529bb" providerId="ADAL" clId="{BD09F393-2275-452D-8B5E-8170B1AFBDBD}" dt="2023-02-10T11:33:36.035" v="1" actId="47"/>
        <pc:sldMkLst>
          <pc:docMk/>
          <pc:sldMk cId="0" sldId="526"/>
        </pc:sldMkLst>
      </pc:sldChg>
      <pc:sldChg chg="del">
        <pc:chgData name="Schlesinger, Sebastian" userId="d814e6c9-e9fb-4b77-84f7-ccd8aa3529bb" providerId="ADAL" clId="{BD09F393-2275-452D-8B5E-8170B1AFBDBD}" dt="2023-02-10T11:33:36.035" v="1" actId="47"/>
        <pc:sldMkLst>
          <pc:docMk/>
          <pc:sldMk cId="0" sldId="527"/>
        </pc:sldMkLst>
      </pc:sldChg>
      <pc:sldChg chg="del">
        <pc:chgData name="Schlesinger, Sebastian" userId="d814e6c9-e9fb-4b77-84f7-ccd8aa3529bb" providerId="ADAL" clId="{BD09F393-2275-452D-8B5E-8170B1AFBDBD}" dt="2023-02-10T11:33:36.035" v="1" actId="47"/>
        <pc:sldMkLst>
          <pc:docMk/>
          <pc:sldMk cId="0" sldId="528"/>
        </pc:sldMkLst>
      </pc:sldChg>
      <pc:sldChg chg="del">
        <pc:chgData name="Schlesinger, Sebastian" userId="d814e6c9-e9fb-4b77-84f7-ccd8aa3529bb" providerId="ADAL" clId="{BD09F393-2275-452D-8B5E-8170B1AFBDBD}" dt="2023-02-10T11:33:36.035" v="1" actId="47"/>
        <pc:sldMkLst>
          <pc:docMk/>
          <pc:sldMk cId="0" sldId="529"/>
        </pc:sldMkLst>
      </pc:sldChg>
      <pc:sldChg chg="del">
        <pc:chgData name="Schlesinger, Sebastian" userId="d814e6c9-e9fb-4b77-84f7-ccd8aa3529bb" providerId="ADAL" clId="{BD09F393-2275-452D-8B5E-8170B1AFBDBD}" dt="2023-02-10T11:33:36.035" v="1" actId="47"/>
        <pc:sldMkLst>
          <pc:docMk/>
          <pc:sldMk cId="0" sldId="530"/>
        </pc:sldMkLst>
      </pc:sldChg>
      <pc:sldChg chg="del">
        <pc:chgData name="Schlesinger, Sebastian" userId="d814e6c9-e9fb-4b77-84f7-ccd8aa3529bb" providerId="ADAL" clId="{BD09F393-2275-452D-8B5E-8170B1AFBDBD}" dt="2023-02-10T11:33:36.035" v="1" actId="47"/>
        <pc:sldMkLst>
          <pc:docMk/>
          <pc:sldMk cId="0" sldId="531"/>
        </pc:sldMkLst>
      </pc:sldChg>
      <pc:sldChg chg="del">
        <pc:chgData name="Schlesinger, Sebastian" userId="d814e6c9-e9fb-4b77-84f7-ccd8aa3529bb" providerId="ADAL" clId="{BD09F393-2275-452D-8B5E-8170B1AFBDBD}" dt="2023-02-10T11:33:36.035" v="1" actId="47"/>
        <pc:sldMkLst>
          <pc:docMk/>
          <pc:sldMk cId="0" sldId="532"/>
        </pc:sldMkLst>
      </pc:sldChg>
      <pc:sldChg chg="del">
        <pc:chgData name="Schlesinger, Sebastian" userId="d814e6c9-e9fb-4b77-84f7-ccd8aa3529bb" providerId="ADAL" clId="{BD09F393-2275-452D-8B5E-8170B1AFBDBD}" dt="2023-02-10T11:33:36.035" v="1" actId="47"/>
        <pc:sldMkLst>
          <pc:docMk/>
          <pc:sldMk cId="0" sldId="533"/>
        </pc:sldMkLst>
      </pc:sldChg>
      <pc:sldChg chg="del">
        <pc:chgData name="Schlesinger, Sebastian" userId="d814e6c9-e9fb-4b77-84f7-ccd8aa3529bb" providerId="ADAL" clId="{BD09F393-2275-452D-8B5E-8170B1AFBDBD}" dt="2023-02-10T11:33:36.035" v="1" actId="47"/>
        <pc:sldMkLst>
          <pc:docMk/>
          <pc:sldMk cId="0" sldId="534"/>
        </pc:sldMkLst>
      </pc:sldChg>
      <pc:sldChg chg="del">
        <pc:chgData name="Schlesinger, Sebastian" userId="d814e6c9-e9fb-4b77-84f7-ccd8aa3529bb" providerId="ADAL" clId="{BD09F393-2275-452D-8B5E-8170B1AFBDBD}" dt="2023-02-10T11:33:36.035" v="1" actId="47"/>
        <pc:sldMkLst>
          <pc:docMk/>
          <pc:sldMk cId="0" sldId="535"/>
        </pc:sldMkLst>
      </pc:sldChg>
      <pc:sldChg chg="del">
        <pc:chgData name="Schlesinger, Sebastian" userId="d814e6c9-e9fb-4b77-84f7-ccd8aa3529bb" providerId="ADAL" clId="{BD09F393-2275-452D-8B5E-8170B1AFBDBD}" dt="2023-02-10T11:33:36.035" v="1" actId="47"/>
        <pc:sldMkLst>
          <pc:docMk/>
          <pc:sldMk cId="0" sldId="536"/>
        </pc:sldMkLst>
      </pc:sldChg>
      <pc:sldChg chg="del">
        <pc:chgData name="Schlesinger, Sebastian" userId="d814e6c9-e9fb-4b77-84f7-ccd8aa3529bb" providerId="ADAL" clId="{BD09F393-2275-452D-8B5E-8170B1AFBDBD}" dt="2023-02-10T11:33:36.035" v="1" actId="47"/>
        <pc:sldMkLst>
          <pc:docMk/>
          <pc:sldMk cId="0" sldId="537"/>
        </pc:sldMkLst>
      </pc:sldChg>
      <pc:sldChg chg="del">
        <pc:chgData name="Schlesinger, Sebastian" userId="d814e6c9-e9fb-4b77-84f7-ccd8aa3529bb" providerId="ADAL" clId="{BD09F393-2275-452D-8B5E-8170B1AFBDBD}" dt="2023-02-10T11:33:36.035" v="1" actId="47"/>
        <pc:sldMkLst>
          <pc:docMk/>
          <pc:sldMk cId="0" sldId="538"/>
        </pc:sldMkLst>
      </pc:sldChg>
      <pc:sldChg chg="del">
        <pc:chgData name="Schlesinger, Sebastian" userId="d814e6c9-e9fb-4b77-84f7-ccd8aa3529bb" providerId="ADAL" clId="{BD09F393-2275-452D-8B5E-8170B1AFBDBD}" dt="2023-02-10T11:33:36.035" v="1" actId="47"/>
        <pc:sldMkLst>
          <pc:docMk/>
          <pc:sldMk cId="0" sldId="539"/>
        </pc:sldMkLst>
      </pc:sldChg>
      <pc:sldChg chg="del">
        <pc:chgData name="Schlesinger, Sebastian" userId="d814e6c9-e9fb-4b77-84f7-ccd8aa3529bb" providerId="ADAL" clId="{BD09F393-2275-452D-8B5E-8170B1AFBDBD}" dt="2023-02-10T11:33:36.035" v="1" actId="47"/>
        <pc:sldMkLst>
          <pc:docMk/>
          <pc:sldMk cId="0" sldId="540"/>
        </pc:sldMkLst>
      </pc:sldChg>
      <pc:sldChg chg="del">
        <pc:chgData name="Schlesinger, Sebastian" userId="d814e6c9-e9fb-4b77-84f7-ccd8aa3529bb" providerId="ADAL" clId="{BD09F393-2275-452D-8B5E-8170B1AFBDBD}" dt="2023-02-10T11:33:36.035" v="1" actId="47"/>
        <pc:sldMkLst>
          <pc:docMk/>
          <pc:sldMk cId="0" sldId="541"/>
        </pc:sldMkLst>
      </pc:sldChg>
      <pc:sldChg chg="del">
        <pc:chgData name="Schlesinger, Sebastian" userId="d814e6c9-e9fb-4b77-84f7-ccd8aa3529bb" providerId="ADAL" clId="{BD09F393-2275-452D-8B5E-8170B1AFBDBD}" dt="2023-02-10T11:33:36.035" v="1" actId="47"/>
        <pc:sldMkLst>
          <pc:docMk/>
          <pc:sldMk cId="0" sldId="542"/>
        </pc:sldMkLst>
      </pc:sldChg>
      <pc:sldChg chg="del">
        <pc:chgData name="Schlesinger, Sebastian" userId="d814e6c9-e9fb-4b77-84f7-ccd8aa3529bb" providerId="ADAL" clId="{BD09F393-2275-452D-8B5E-8170B1AFBDBD}" dt="2023-02-10T11:33:36.035" v="1" actId="47"/>
        <pc:sldMkLst>
          <pc:docMk/>
          <pc:sldMk cId="0" sldId="543"/>
        </pc:sldMkLst>
      </pc:sldChg>
      <pc:sldChg chg="del">
        <pc:chgData name="Schlesinger, Sebastian" userId="d814e6c9-e9fb-4b77-84f7-ccd8aa3529bb" providerId="ADAL" clId="{BD09F393-2275-452D-8B5E-8170B1AFBDBD}" dt="2023-02-10T11:33:36.035" v="1" actId="47"/>
        <pc:sldMkLst>
          <pc:docMk/>
          <pc:sldMk cId="0" sldId="544"/>
        </pc:sldMkLst>
      </pc:sldChg>
      <pc:sldChg chg="del">
        <pc:chgData name="Schlesinger, Sebastian" userId="d814e6c9-e9fb-4b77-84f7-ccd8aa3529bb" providerId="ADAL" clId="{BD09F393-2275-452D-8B5E-8170B1AFBDBD}" dt="2023-02-10T11:33:36.035" v="1" actId="47"/>
        <pc:sldMkLst>
          <pc:docMk/>
          <pc:sldMk cId="0" sldId="545"/>
        </pc:sldMkLst>
      </pc:sldChg>
      <pc:sldChg chg="del">
        <pc:chgData name="Schlesinger, Sebastian" userId="d814e6c9-e9fb-4b77-84f7-ccd8aa3529bb" providerId="ADAL" clId="{BD09F393-2275-452D-8B5E-8170B1AFBDBD}" dt="2023-02-10T11:33:36.035" v="1" actId="47"/>
        <pc:sldMkLst>
          <pc:docMk/>
          <pc:sldMk cId="0" sldId="546"/>
        </pc:sldMkLst>
      </pc:sldChg>
      <pc:sldChg chg="del">
        <pc:chgData name="Schlesinger, Sebastian" userId="d814e6c9-e9fb-4b77-84f7-ccd8aa3529bb" providerId="ADAL" clId="{BD09F393-2275-452D-8B5E-8170B1AFBDBD}" dt="2023-02-10T11:33:36.035" v="1" actId="47"/>
        <pc:sldMkLst>
          <pc:docMk/>
          <pc:sldMk cId="0" sldId="547"/>
        </pc:sldMkLst>
      </pc:sldChg>
      <pc:sldChg chg="del">
        <pc:chgData name="Schlesinger, Sebastian" userId="d814e6c9-e9fb-4b77-84f7-ccd8aa3529bb" providerId="ADAL" clId="{BD09F393-2275-452D-8B5E-8170B1AFBDBD}" dt="2023-02-10T11:33:36.035" v="1" actId="47"/>
        <pc:sldMkLst>
          <pc:docMk/>
          <pc:sldMk cId="0" sldId="548"/>
        </pc:sldMkLst>
      </pc:sldChg>
      <pc:sldChg chg="del">
        <pc:chgData name="Schlesinger, Sebastian" userId="d814e6c9-e9fb-4b77-84f7-ccd8aa3529bb" providerId="ADAL" clId="{BD09F393-2275-452D-8B5E-8170B1AFBDBD}" dt="2023-02-10T11:33:36.035" v="1" actId="47"/>
        <pc:sldMkLst>
          <pc:docMk/>
          <pc:sldMk cId="0" sldId="549"/>
        </pc:sldMkLst>
      </pc:sldChg>
      <pc:sldChg chg="del">
        <pc:chgData name="Schlesinger, Sebastian" userId="d814e6c9-e9fb-4b77-84f7-ccd8aa3529bb" providerId="ADAL" clId="{BD09F393-2275-452D-8B5E-8170B1AFBDBD}" dt="2023-02-10T11:33:36.035" v="1" actId="47"/>
        <pc:sldMkLst>
          <pc:docMk/>
          <pc:sldMk cId="0" sldId="550"/>
        </pc:sldMkLst>
      </pc:sldChg>
      <pc:sldChg chg="del">
        <pc:chgData name="Schlesinger, Sebastian" userId="d814e6c9-e9fb-4b77-84f7-ccd8aa3529bb" providerId="ADAL" clId="{BD09F393-2275-452D-8B5E-8170B1AFBDBD}" dt="2023-02-10T11:33:36.035" v="1" actId="47"/>
        <pc:sldMkLst>
          <pc:docMk/>
          <pc:sldMk cId="0" sldId="551"/>
        </pc:sldMkLst>
      </pc:sldChg>
      <pc:sldChg chg="del">
        <pc:chgData name="Schlesinger, Sebastian" userId="d814e6c9-e9fb-4b77-84f7-ccd8aa3529bb" providerId="ADAL" clId="{BD09F393-2275-452D-8B5E-8170B1AFBDBD}" dt="2023-02-10T11:33:36.035" v="1" actId="47"/>
        <pc:sldMkLst>
          <pc:docMk/>
          <pc:sldMk cId="0" sldId="552"/>
        </pc:sldMkLst>
      </pc:sldChg>
      <pc:sldChg chg="del">
        <pc:chgData name="Schlesinger, Sebastian" userId="d814e6c9-e9fb-4b77-84f7-ccd8aa3529bb" providerId="ADAL" clId="{BD09F393-2275-452D-8B5E-8170B1AFBDBD}" dt="2023-02-10T11:33:36.035" v="1" actId="47"/>
        <pc:sldMkLst>
          <pc:docMk/>
          <pc:sldMk cId="0" sldId="553"/>
        </pc:sldMkLst>
      </pc:sldChg>
      <pc:sldChg chg="del">
        <pc:chgData name="Schlesinger, Sebastian" userId="d814e6c9-e9fb-4b77-84f7-ccd8aa3529bb" providerId="ADAL" clId="{BD09F393-2275-452D-8B5E-8170B1AFBDBD}" dt="2023-02-10T11:33:36.035" v="1" actId="47"/>
        <pc:sldMkLst>
          <pc:docMk/>
          <pc:sldMk cId="0" sldId="554"/>
        </pc:sldMkLst>
      </pc:sldChg>
      <pc:sldChg chg="del">
        <pc:chgData name="Schlesinger, Sebastian" userId="d814e6c9-e9fb-4b77-84f7-ccd8aa3529bb" providerId="ADAL" clId="{BD09F393-2275-452D-8B5E-8170B1AFBDBD}" dt="2023-02-10T11:33:36.035" v="1" actId="47"/>
        <pc:sldMkLst>
          <pc:docMk/>
          <pc:sldMk cId="0" sldId="555"/>
        </pc:sldMkLst>
      </pc:sldChg>
      <pc:sldChg chg="del">
        <pc:chgData name="Schlesinger, Sebastian" userId="d814e6c9-e9fb-4b77-84f7-ccd8aa3529bb" providerId="ADAL" clId="{BD09F393-2275-452D-8B5E-8170B1AFBDBD}" dt="2023-02-10T11:33:36.035" v="1" actId="47"/>
        <pc:sldMkLst>
          <pc:docMk/>
          <pc:sldMk cId="0" sldId="556"/>
        </pc:sldMkLst>
      </pc:sldChg>
      <pc:sldChg chg="del">
        <pc:chgData name="Schlesinger, Sebastian" userId="d814e6c9-e9fb-4b77-84f7-ccd8aa3529bb" providerId="ADAL" clId="{BD09F393-2275-452D-8B5E-8170B1AFBDBD}" dt="2023-02-10T11:33:36.035" v="1" actId="47"/>
        <pc:sldMkLst>
          <pc:docMk/>
          <pc:sldMk cId="0" sldId="557"/>
        </pc:sldMkLst>
      </pc:sldChg>
      <pc:sldChg chg="del">
        <pc:chgData name="Schlesinger, Sebastian" userId="d814e6c9-e9fb-4b77-84f7-ccd8aa3529bb" providerId="ADAL" clId="{BD09F393-2275-452D-8B5E-8170B1AFBDBD}" dt="2023-02-10T11:33:36.035" v="1" actId="47"/>
        <pc:sldMkLst>
          <pc:docMk/>
          <pc:sldMk cId="0" sldId="558"/>
        </pc:sldMkLst>
      </pc:sldChg>
      <pc:sldChg chg="del">
        <pc:chgData name="Schlesinger, Sebastian" userId="d814e6c9-e9fb-4b77-84f7-ccd8aa3529bb" providerId="ADAL" clId="{BD09F393-2275-452D-8B5E-8170B1AFBDBD}" dt="2023-02-10T11:33:36.035" v="1" actId="47"/>
        <pc:sldMkLst>
          <pc:docMk/>
          <pc:sldMk cId="0" sldId="559"/>
        </pc:sldMkLst>
      </pc:sldChg>
      <pc:sldChg chg="del">
        <pc:chgData name="Schlesinger, Sebastian" userId="d814e6c9-e9fb-4b77-84f7-ccd8aa3529bb" providerId="ADAL" clId="{BD09F393-2275-452D-8B5E-8170B1AFBDBD}" dt="2023-02-10T11:33:36.035" v="1" actId="47"/>
        <pc:sldMkLst>
          <pc:docMk/>
          <pc:sldMk cId="0" sldId="560"/>
        </pc:sldMkLst>
      </pc:sldChg>
      <pc:sldChg chg="del">
        <pc:chgData name="Schlesinger, Sebastian" userId="d814e6c9-e9fb-4b77-84f7-ccd8aa3529bb" providerId="ADAL" clId="{BD09F393-2275-452D-8B5E-8170B1AFBDBD}" dt="2023-02-10T11:33:36.035" v="1" actId="47"/>
        <pc:sldMkLst>
          <pc:docMk/>
          <pc:sldMk cId="0" sldId="561"/>
        </pc:sldMkLst>
      </pc:sldChg>
      <pc:sldChg chg="del">
        <pc:chgData name="Schlesinger, Sebastian" userId="d814e6c9-e9fb-4b77-84f7-ccd8aa3529bb" providerId="ADAL" clId="{BD09F393-2275-452D-8B5E-8170B1AFBDBD}" dt="2023-02-10T11:33:36.035" v="1" actId="47"/>
        <pc:sldMkLst>
          <pc:docMk/>
          <pc:sldMk cId="0" sldId="562"/>
        </pc:sldMkLst>
      </pc:sldChg>
      <pc:sldChg chg="del">
        <pc:chgData name="Schlesinger, Sebastian" userId="d814e6c9-e9fb-4b77-84f7-ccd8aa3529bb" providerId="ADAL" clId="{BD09F393-2275-452D-8B5E-8170B1AFBDBD}" dt="2023-02-10T11:33:36.035" v="1" actId="47"/>
        <pc:sldMkLst>
          <pc:docMk/>
          <pc:sldMk cId="0" sldId="563"/>
        </pc:sldMkLst>
      </pc:sldChg>
      <pc:sldChg chg="del">
        <pc:chgData name="Schlesinger, Sebastian" userId="d814e6c9-e9fb-4b77-84f7-ccd8aa3529bb" providerId="ADAL" clId="{BD09F393-2275-452D-8B5E-8170B1AFBDBD}" dt="2023-02-10T11:33:36.035" v="1" actId="47"/>
        <pc:sldMkLst>
          <pc:docMk/>
          <pc:sldMk cId="0" sldId="564"/>
        </pc:sldMkLst>
      </pc:sldChg>
      <pc:sldChg chg="del">
        <pc:chgData name="Schlesinger, Sebastian" userId="d814e6c9-e9fb-4b77-84f7-ccd8aa3529bb" providerId="ADAL" clId="{BD09F393-2275-452D-8B5E-8170B1AFBDBD}" dt="2023-02-10T11:33:36.035" v="1" actId="47"/>
        <pc:sldMkLst>
          <pc:docMk/>
          <pc:sldMk cId="0" sldId="565"/>
        </pc:sldMkLst>
      </pc:sldChg>
      <pc:sldChg chg="del">
        <pc:chgData name="Schlesinger, Sebastian" userId="d814e6c9-e9fb-4b77-84f7-ccd8aa3529bb" providerId="ADAL" clId="{BD09F393-2275-452D-8B5E-8170B1AFBDBD}" dt="2023-02-10T11:33:36.035" v="1" actId="47"/>
        <pc:sldMkLst>
          <pc:docMk/>
          <pc:sldMk cId="0" sldId="566"/>
        </pc:sldMkLst>
      </pc:sldChg>
      <pc:sldChg chg="del">
        <pc:chgData name="Schlesinger, Sebastian" userId="d814e6c9-e9fb-4b77-84f7-ccd8aa3529bb" providerId="ADAL" clId="{BD09F393-2275-452D-8B5E-8170B1AFBDBD}" dt="2023-02-10T11:33:36.035" v="1" actId="47"/>
        <pc:sldMkLst>
          <pc:docMk/>
          <pc:sldMk cId="0" sldId="567"/>
        </pc:sldMkLst>
      </pc:sldChg>
      <pc:sldChg chg="del">
        <pc:chgData name="Schlesinger, Sebastian" userId="d814e6c9-e9fb-4b77-84f7-ccd8aa3529bb" providerId="ADAL" clId="{BD09F393-2275-452D-8B5E-8170B1AFBDBD}" dt="2023-02-10T11:33:36.035" v="1" actId="47"/>
        <pc:sldMkLst>
          <pc:docMk/>
          <pc:sldMk cId="0" sldId="568"/>
        </pc:sldMkLst>
      </pc:sldChg>
      <pc:sldChg chg="del">
        <pc:chgData name="Schlesinger, Sebastian" userId="d814e6c9-e9fb-4b77-84f7-ccd8aa3529bb" providerId="ADAL" clId="{BD09F393-2275-452D-8B5E-8170B1AFBDBD}" dt="2023-02-10T11:33:36.035" v="1" actId="47"/>
        <pc:sldMkLst>
          <pc:docMk/>
          <pc:sldMk cId="0" sldId="569"/>
        </pc:sldMkLst>
      </pc:sldChg>
      <pc:sldChg chg="del">
        <pc:chgData name="Schlesinger, Sebastian" userId="d814e6c9-e9fb-4b77-84f7-ccd8aa3529bb" providerId="ADAL" clId="{BD09F393-2275-452D-8B5E-8170B1AFBDBD}" dt="2023-02-10T11:33:36.035" v="1" actId="47"/>
        <pc:sldMkLst>
          <pc:docMk/>
          <pc:sldMk cId="0" sldId="570"/>
        </pc:sldMkLst>
      </pc:sldChg>
      <pc:sldChg chg="del">
        <pc:chgData name="Schlesinger, Sebastian" userId="d814e6c9-e9fb-4b77-84f7-ccd8aa3529bb" providerId="ADAL" clId="{BD09F393-2275-452D-8B5E-8170B1AFBDBD}" dt="2023-02-10T11:33:36.035" v="1" actId="47"/>
        <pc:sldMkLst>
          <pc:docMk/>
          <pc:sldMk cId="0" sldId="571"/>
        </pc:sldMkLst>
      </pc:sldChg>
      <pc:sldChg chg="del">
        <pc:chgData name="Schlesinger, Sebastian" userId="d814e6c9-e9fb-4b77-84f7-ccd8aa3529bb" providerId="ADAL" clId="{BD09F393-2275-452D-8B5E-8170B1AFBDBD}" dt="2023-02-10T11:33:36.035" v="1" actId="47"/>
        <pc:sldMkLst>
          <pc:docMk/>
          <pc:sldMk cId="0" sldId="572"/>
        </pc:sldMkLst>
      </pc:sldChg>
      <pc:sldChg chg="del">
        <pc:chgData name="Schlesinger, Sebastian" userId="d814e6c9-e9fb-4b77-84f7-ccd8aa3529bb" providerId="ADAL" clId="{BD09F393-2275-452D-8B5E-8170B1AFBDBD}" dt="2023-02-10T11:33:36.035" v="1" actId="47"/>
        <pc:sldMkLst>
          <pc:docMk/>
          <pc:sldMk cId="0" sldId="573"/>
        </pc:sldMkLst>
      </pc:sldChg>
      <pc:sldChg chg="del">
        <pc:chgData name="Schlesinger, Sebastian" userId="d814e6c9-e9fb-4b77-84f7-ccd8aa3529bb" providerId="ADAL" clId="{BD09F393-2275-452D-8B5E-8170B1AFBDBD}" dt="2023-02-10T11:33:36.035" v="1" actId="47"/>
        <pc:sldMkLst>
          <pc:docMk/>
          <pc:sldMk cId="0" sldId="574"/>
        </pc:sldMkLst>
      </pc:sldChg>
      <pc:sldChg chg="del">
        <pc:chgData name="Schlesinger, Sebastian" userId="d814e6c9-e9fb-4b77-84f7-ccd8aa3529bb" providerId="ADAL" clId="{BD09F393-2275-452D-8B5E-8170B1AFBDBD}" dt="2023-02-10T11:33:36.035" v="1" actId="47"/>
        <pc:sldMkLst>
          <pc:docMk/>
          <pc:sldMk cId="0" sldId="575"/>
        </pc:sldMkLst>
      </pc:sldChg>
      <pc:sldChg chg="del">
        <pc:chgData name="Schlesinger, Sebastian" userId="d814e6c9-e9fb-4b77-84f7-ccd8aa3529bb" providerId="ADAL" clId="{BD09F393-2275-452D-8B5E-8170B1AFBDBD}" dt="2023-02-10T11:33:36.035" v="1" actId="47"/>
        <pc:sldMkLst>
          <pc:docMk/>
          <pc:sldMk cId="0" sldId="576"/>
        </pc:sldMkLst>
      </pc:sldChg>
      <pc:sldChg chg="del">
        <pc:chgData name="Schlesinger, Sebastian" userId="d814e6c9-e9fb-4b77-84f7-ccd8aa3529bb" providerId="ADAL" clId="{BD09F393-2275-452D-8B5E-8170B1AFBDBD}" dt="2023-02-10T11:33:36.035" v="1" actId="47"/>
        <pc:sldMkLst>
          <pc:docMk/>
          <pc:sldMk cId="0" sldId="577"/>
        </pc:sldMkLst>
      </pc:sldChg>
      <pc:sldChg chg="del">
        <pc:chgData name="Schlesinger, Sebastian" userId="d814e6c9-e9fb-4b77-84f7-ccd8aa3529bb" providerId="ADAL" clId="{BD09F393-2275-452D-8B5E-8170B1AFBDBD}" dt="2023-02-10T11:33:36.035" v="1" actId="47"/>
        <pc:sldMkLst>
          <pc:docMk/>
          <pc:sldMk cId="0" sldId="578"/>
        </pc:sldMkLst>
      </pc:sldChg>
      <pc:sldChg chg="del">
        <pc:chgData name="Schlesinger, Sebastian" userId="d814e6c9-e9fb-4b77-84f7-ccd8aa3529bb" providerId="ADAL" clId="{BD09F393-2275-452D-8B5E-8170B1AFBDBD}" dt="2023-02-10T11:33:36.035" v="1" actId="47"/>
        <pc:sldMkLst>
          <pc:docMk/>
          <pc:sldMk cId="0" sldId="579"/>
        </pc:sldMkLst>
      </pc:sldChg>
      <pc:sldChg chg="del">
        <pc:chgData name="Schlesinger, Sebastian" userId="d814e6c9-e9fb-4b77-84f7-ccd8aa3529bb" providerId="ADAL" clId="{BD09F393-2275-452D-8B5E-8170B1AFBDBD}" dt="2023-02-10T11:33:36.035" v="1" actId="47"/>
        <pc:sldMkLst>
          <pc:docMk/>
          <pc:sldMk cId="0" sldId="580"/>
        </pc:sldMkLst>
      </pc:sldChg>
      <pc:sldChg chg="del">
        <pc:chgData name="Schlesinger, Sebastian" userId="d814e6c9-e9fb-4b77-84f7-ccd8aa3529bb" providerId="ADAL" clId="{BD09F393-2275-452D-8B5E-8170B1AFBDBD}" dt="2023-02-10T11:33:36.035" v="1" actId="47"/>
        <pc:sldMkLst>
          <pc:docMk/>
          <pc:sldMk cId="0" sldId="581"/>
        </pc:sldMkLst>
      </pc:sldChg>
      <pc:sldChg chg="del">
        <pc:chgData name="Schlesinger, Sebastian" userId="d814e6c9-e9fb-4b77-84f7-ccd8aa3529bb" providerId="ADAL" clId="{BD09F393-2275-452D-8B5E-8170B1AFBDBD}" dt="2023-02-10T11:33:36.035" v="1" actId="47"/>
        <pc:sldMkLst>
          <pc:docMk/>
          <pc:sldMk cId="0" sldId="582"/>
        </pc:sldMkLst>
      </pc:sldChg>
      <pc:sldChg chg="del">
        <pc:chgData name="Schlesinger, Sebastian" userId="d814e6c9-e9fb-4b77-84f7-ccd8aa3529bb" providerId="ADAL" clId="{BD09F393-2275-452D-8B5E-8170B1AFBDBD}" dt="2023-02-10T11:33:36.035" v="1" actId="47"/>
        <pc:sldMkLst>
          <pc:docMk/>
          <pc:sldMk cId="0" sldId="583"/>
        </pc:sldMkLst>
      </pc:sldChg>
      <pc:sldChg chg="del">
        <pc:chgData name="Schlesinger, Sebastian" userId="d814e6c9-e9fb-4b77-84f7-ccd8aa3529bb" providerId="ADAL" clId="{BD09F393-2275-452D-8B5E-8170B1AFBDBD}" dt="2023-02-10T11:33:36.035" v="1" actId="47"/>
        <pc:sldMkLst>
          <pc:docMk/>
          <pc:sldMk cId="0" sldId="584"/>
        </pc:sldMkLst>
      </pc:sldChg>
      <pc:sldChg chg="del">
        <pc:chgData name="Schlesinger, Sebastian" userId="d814e6c9-e9fb-4b77-84f7-ccd8aa3529bb" providerId="ADAL" clId="{BD09F393-2275-452D-8B5E-8170B1AFBDBD}" dt="2023-02-10T11:33:36.035" v="1" actId="47"/>
        <pc:sldMkLst>
          <pc:docMk/>
          <pc:sldMk cId="0" sldId="585"/>
        </pc:sldMkLst>
      </pc:sldChg>
      <pc:sldChg chg="del">
        <pc:chgData name="Schlesinger, Sebastian" userId="d814e6c9-e9fb-4b77-84f7-ccd8aa3529bb" providerId="ADAL" clId="{BD09F393-2275-452D-8B5E-8170B1AFBDBD}" dt="2023-02-10T11:33:36.035" v="1" actId="47"/>
        <pc:sldMkLst>
          <pc:docMk/>
          <pc:sldMk cId="0" sldId="586"/>
        </pc:sldMkLst>
      </pc:sldChg>
      <pc:sldChg chg="del">
        <pc:chgData name="Schlesinger, Sebastian" userId="d814e6c9-e9fb-4b77-84f7-ccd8aa3529bb" providerId="ADAL" clId="{BD09F393-2275-452D-8B5E-8170B1AFBDBD}" dt="2023-02-10T11:33:36.035" v="1" actId="47"/>
        <pc:sldMkLst>
          <pc:docMk/>
          <pc:sldMk cId="0" sldId="587"/>
        </pc:sldMkLst>
      </pc:sldChg>
      <pc:sldChg chg="del">
        <pc:chgData name="Schlesinger, Sebastian" userId="d814e6c9-e9fb-4b77-84f7-ccd8aa3529bb" providerId="ADAL" clId="{BD09F393-2275-452D-8B5E-8170B1AFBDBD}" dt="2023-02-10T11:33:36.035" v="1" actId="47"/>
        <pc:sldMkLst>
          <pc:docMk/>
          <pc:sldMk cId="0" sldId="588"/>
        </pc:sldMkLst>
      </pc:sldChg>
      <pc:sldChg chg="del">
        <pc:chgData name="Schlesinger, Sebastian" userId="d814e6c9-e9fb-4b77-84f7-ccd8aa3529bb" providerId="ADAL" clId="{BD09F393-2275-452D-8B5E-8170B1AFBDBD}" dt="2023-02-10T11:33:36.035" v="1" actId="47"/>
        <pc:sldMkLst>
          <pc:docMk/>
          <pc:sldMk cId="0" sldId="589"/>
        </pc:sldMkLst>
      </pc:sldChg>
      <pc:sldChg chg="del">
        <pc:chgData name="Schlesinger, Sebastian" userId="d814e6c9-e9fb-4b77-84f7-ccd8aa3529bb" providerId="ADAL" clId="{BD09F393-2275-452D-8B5E-8170B1AFBDBD}" dt="2023-02-10T11:33:36.035" v="1" actId="47"/>
        <pc:sldMkLst>
          <pc:docMk/>
          <pc:sldMk cId="0" sldId="590"/>
        </pc:sldMkLst>
      </pc:sldChg>
      <pc:sldChg chg="del">
        <pc:chgData name="Schlesinger, Sebastian" userId="d814e6c9-e9fb-4b77-84f7-ccd8aa3529bb" providerId="ADAL" clId="{BD09F393-2275-452D-8B5E-8170B1AFBDBD}" dt="2023-02-10T11:33:36.035" v="1" actId="47"/>
        <pc:sldMkLst>
          <pc:docMk/>
          <pc:sldMk cId="0" sldId="591"/>
        </pc:sldMkLst>
      </pc:sldChg>
      <pc:sldChg chg="del">
        <pc:chgData name="Schlesinger, Sebastian" userId="d814e6c9-e9fb-4b77-84f7-ccd8aa3529bb" providerId="ADAL" clId="{BD09F393-2275-452D-8B5E-8170B1AFBDBD}" dt="2023-02-10T11:33:36.035" v="1" actId="47"/>
        <pc:sldMkLst>
          <pc:docMk/>
          <pc:sldMk cId="0" sldId="592"/>
        </pc:sldMkLst>
      </pc:sldChg>
      <pc:sldChg chg="del">
        <pc:chgData name="Schlesinger, Sebastian" userId="d814e6c9-e9fb-4b77-84f7-ccd8aa3529bb" providerId="ADAL" clId="{BD09F393-2275-452D-8B5E-8170B1AFBDBD}" dt="2023-02-10T11:33:36.035" v="1" actId="47"/>
        <pc:sldMkLst>
          <pc:docMk/>
          <pc:sldMk cId="0" sldId="593"/>
        </pc:sldMkLst>
      </pc:sldChg>
      <pc:sldChg chg="del">
        <pc:chgData name="Schlesinger, Sebastian" userId="d814e6c9-e9fb-4b77-84f7-ccd8aa3529bb" providerId="ADAL" clId="{BD09F393-2275-452D-8B5E-8170B1AFBDBD}" dt="2023-02-10T11:33:36.035" v="1" actId="47"/>
        <pc:sldMkLst>
          <pc:docMk/>
          <pc:sldMk cId="0" sldId="594"/>
        </pc:sldMkLst>
      </pc:sldChg>
      <pc:sldChg chg="del">
        <pc:chgData name="Schlesinger, Sebastian" userId="d814e6c9-e9fb-4b77-84f7-ccd8aa3529bb" providerId="ADAL" clId="{BD09F393-2275-452D-8B5E-8170B1AFBDBD}" dt="2023-02-10T11:33:36.035" v="1" actId="47"/>
        <pc:sldMkLst>
          <pc:docMk/>
          <pc:sldMk cId="0" sldId="595"/>
        </pc:sldMkLst>
      </pc:sldChg>
      <pc:sldChg chg="del">
        <pc:chgData name="Schlesinger, Sebastian" userId="d814e6c9-e9fb-4b77-84f7-ccd8aa3529bb" providerId="ADAL" clId="{BD09F393-2275-452D-8B5E-8170B1AFBDBD}" dt="2023-02-10T11:33:36.035" v="1" actId="47"/>
        <pc:sldMkLst>
          <pc:docMk/>
          <pc:sldMk cId="0" sldId="596"/>
        </pc:sldMkLst>
      </pc:sldChg>
      <pc:sldChg chg="del">
        <pc:chgData name="Schlesinger, Sebastian" userId="d814e6c9-e9fb-4b77-84f7-ccd8aa3529bb" providerId="ADAL" clId="{BD09F393-2275-452D-8B5E-8170B1AFBDBD}" dt="2023-02-10T11:33:36.035" v="1" actId="47"/>
        <pc:sldMkLst>
          <pc:docMk/>
          <pc:sldMk cId="0" sldId="597"/>
        </pc:sldMkLst>
      </pc:sldChg>
      <pc:sldChg chg="del">
        <pc:chgData name="Schlesinger, Sebastian" userId="d814e6c9-e9fb-4b77-84f7-ccd8aa3529bb" providerId="ADAL" clId="{BD09F393-2275-452D-8B5E-8170B1AFBDBD}" dt="2023-02-10T11:33:36.035" v="1" actId="47"/>
        <pc:sldMkLst>
          <pc:docMk/>
          <pc:sldMk cId="0" sldId="598"/>
        </pc:sldMkLst>
      </pc:sldChg>
      <pc:sldChg chg="del">
        <pc:chgData name="Schlesinger, Sebastian" userId="d814e6c9-e9fb-4b77-84f7-ccd8aa3529bb" providerId="ADAL" clId="{BD09F393-2275-452D-8B5E-8170B1AFBDBD}" dt="2023-02-10T11:33:36.035" v="1" actId="47"/>
        <pc:sldMkLst>
          <pc:docMk/>
          <pc:sldMk cId="0" sldId="599"/>
        </pc:sldMkLst>
      </pc:sldChg>
      <pc:sldChg chg="del">
        <pc:chgData name="Schlesinger, Sebastian" userId="d814e6c9-e9fb-4b77-84f7-ccd8aa3529bb" providerId="ADAL" clId="{BD09F393-2275-452D-8B5E-8170B1AFBDBD}" dt="2023-02-10T11:33:36.035" v="1" actId="47"/>
        <pc:sldMkLst>
          <pc:docMk/>
          <pc:sldMk cId="0" sldId="600"/>
        </pc:sldMkLst>
      </pc:sldChg>
      <pc:sldChg chg="del">
        <pc:chgData name="Schlesinger, Sebastian" userId="d814e6c9-e9fb-4b77-84f7-ccd8aa3529bb" providerId="ADAL" clId="{BD09F393-2275-452D-8B5E-8170B1AFBDBD}" dt="2023-02-10T11:33:36.035" v="1" actId="47"/>
        <pc:sldMkLst>
          <pc:docMk/>
          <pc:sldMk cId="0" sldId="601"/>
        </pc:sldMkLst>
      </pc:sldChg>
      <pc:sldChg chg="del">
        <pc:chgData name="Schlesinger, Sebastian" userId="d814e6c9-e9fb-4b77-84f7-ccd8aa3529bb" providerId="ADAL" clId="{BD09F393-2275-452D-8B5E-8170B1AFBDBD}" dt="2023-02-10T11:33:36.035" v="1" actId="47"/>
        <pc:sldMkLst>
          <pc:docMk/>
          <pc:sldMk cId="0" sldId="602"/>
        </pc:sldMkLst>
      </pc:sldChg>
      <pc:sldChg chg="del">
        <pc:chgData name="Schlesinger, Sebastian" userId="d814e6c9-e9fb-4b77-84f7-ccd8aa3529bb" providerId="ADAL" clId="{BD09F393-2275-452D-8B5E-8170B1AFBDBD}" dt="2023-02-10T11:33:36.035" v="1" actId="47"/>
        <pc:sldMkLst>
          <pc:docMk/>
          <pc:sldMk cId="0" sldId="603"/>
        </pc:sldMkLst>
      </pc:sldChg>
      <pc:sldChg chg="del">
        <pc:chgData name="Schlesinger, Sebastian" userId="d814e6c9-e9fb-4b77-84f7-ccd8aa3529bb" providerId="ADAL" clId="{BD09F393-2275-452D-8B5E-8170B1AFBDBD}" dt="2023-02-10T11:33:36.035" v="1" actId="47"/>
        <pc:sldMkLst>
          <pc:docMk/>
          <pc:sldMk cId="0" sldId="604"/>
        </pc:sldMkLst>
      </pc:sldChg>
      <pc:sldChg chg="del">
        <pc:chgData name="Schlesinger, Sebastian" userId="d814e6c9-e9fb-4b77-84f7-ccd8aa3529bb" providerId="ADAL" clId="{BD09F393-2275-452D-8B5E-8170B1AFBDBD}" dt="2023-02-10T11:33:36.035" v="1" actId="47"/>
        <pc:sldMkLst>
          <pc:docMk/>
          <pc:sldMk cId="0" sldId="605"/>
        </pc:sldMkLst>
      </pc:sldChg>
      <pc:sldChg chg="del">
        <pc:chgData name="Schlesinger, Sebastian" userId="d814e6c9-e9fb-4b77-84f7-ccd8aa3529bb" providerId="ADAL" clId="{BD09F393-2275-452D-8B5E-8170B1AFBDBD}" dt="2023-02-10T11:33:36.035" v="1" actId="47"/>
        <pc:sldMkLst>
          <pc:docMk/>
          <pc:sldMk cId="0" sldId="606"/>
        </pc:sldMkLst>
      </pc:sldChg>
      <pc:sldChg chg="del">
        <pc:chgData name="Schlesinger, Sebastian" userId="d814e6c9-e9fb-4b77-84f7-ccd8aa3529bb" providerId="ADAL" clId="{BD09F393-2275-452D-8B5E-8170B1AFBDBD}" dt="2023-02-10T11:33:36.035" v="1" actId="47"/>
        <pc:sldMkLst>
          <pc:docMk/>
          <pc:sldMk cId="0" sldId="607"/>
        </pc:sldMkLst>
      </pc:sldChg>
      <pc:sldChg chg="del">
        <pc:chgData name="Schlesinger, Sebastian" userId="d814e6c9-e9fb-4b77-84f7-ccd8aa3529bb" providerId="ADAL" clId="{BD09F393-2275-452D-8B5E-8170B1AFBDBD}" dt="2023-02-10T11:33:36.035" v="1" actId="47"/>
        <pc:sldMkLst>
          <pc:docMk/>
          <pc:sldMk cId="0" sldId="608"/>
        </pc:sldMkLst>
      </pc:sldChg>
      <pc:sldChg chg="del">
        <pc:chgData name="Schlesinger, Sebastian" userId="d814e6c9-e9fb-4b77-84f7-ccd8aa3529bb" providerId="ADAL" clId="{BD09F393-2275-452D-8B5E-8170B1AFBDBD}" dt="2023-02-10T11:33:36.035" v="1" actId="47"/>
        <pc:sldMkLst>
          <pc:docMk/>
          <pc:sldMk cId="0" sldId="609"/>
        </pc:sldMkLst>
      </pc:sldChg>
      <pc:sldChg chg="del">
        <pc:chgData name="Schlesinger, Sebastian" userId="d814e6c9-e9fb-4b77-84f7-ccd8aa3529bb" providerId="ADAL" clId="{BD09F393-2275-452D-8B5E-8170B1AFBDBD}" dt="2023-02-10T11:33:36.035" v="1" actId="47"/>
        <pc:sldMkLst>
          <pc:docMk/>
          <pc:sldMk cId="0" sldId="610"/>
        </pc:sldMkLst>
      </pc:sldChg>
      <pc:sldChg chg="del">
        <pc:chgData name="Schlesinger, Sebastian" userId="d814e6c9-e9fb-4b77-84f7-ccd8aa3529bb" providerId="ADAL" clId="{BD09F393-2275-452D-8B5E-8170B1AFBDBD}" dt="2023-02-10T11:33:36.035" v="1" actId="47"/>
        <pc:sldMkLst>
          <pc:docMk/>
          <pc:sldMk cId="0" sldId="611"/>
        </pc:sldMkLst>
      </pc:sldChg>
      <pc:sldChg chg="del">
        <pc:chgData name="Schlesinger, Sebastian" userId="d814e6c9-e9fb-4b77-84f7-ccd8aa3529bb" providerId="ADAL" clId="{BD09F393-2275-452D-8B5E-8170B1AFBDBD}" dt="2023-02-10T11:33:36.035" v="1" actId="47"/>
        <pc:sldMkLst>
          <pc:docMk/>
          <pc:sldMk cId="0" sldId="612"/>
        </pc:sldMkLst>
      </pc:sldChg>
      <pc:sldChg chg="del">
        <pc:chgData name="Schlesinger, Sebastian" userId="d814e6c9-e9fb-4b77-84f7-ccd8aa3529bb" providerId="ADAL" clId="{BD09F393-2275-452D-8B5E-8170B1AFBDBD}" dt="2023-02-10T11:33:36.035" v="1" actId="47"/>
        <pc:sldMkLst>
          <pc:docMk/>
          <pc:sldMk cId="0" sldId="613"/>
        </pc:sldMkLst>
      </pc:sldChg>
      <pc:sldChg chg="del">
        <pc:chgData name="Schlesinger, Sebastian" userId="d814e6c9-e9fb-4b77-84f7-ccd8aa3529bb" providerId="ADAL" clId="{BD09F393-2275-452D-8B5E-8170B1AFBDBD}" dt="2023-02-10T11:33:36.035" v="1" actId="47"/>
        <pc:sldMkLst>
          <pc:docMk/>
          <pc:sldMk cId="0" sldId="614"/>
        </pc:sldMkLst>
      </pc:sldChg>
      <pc:sldChg chg="del">
        <pc:chgData name="Schlesinger, Sebastian" userId="d814e6c9-e9fb-4b77-84f7-ccd8aa3529bb" providerId="ADAL" clId="{BD09F393-2275-452D-8B5E-8170B1AFBDBD}" dt="2023-02-10T11:33:36.035" v="1" actId="47"/>
        <pc:sldMkLst>
          <pc:docMk/>
          <pc:sldMk cId="0" sldId="615"/>
        </pc:sldMkLst>
      </pc:sldChg>
      <pc:sldChg chg="del">
        <pc:chgData name="Schlesinger, Sebastian" userId="d814e6c9-e9fb-4b77-84f7-ccd8aa3529bb" providerId="ADAL" clId="{BD09F393-2275-452D-8B5E-8170B1AFBDBD}" dt="2023-02-10T11:33:36.035" v="1" actId="47"/>
        <pc:sldMkLst>
          <pc:docMk/>
          <pc:sldMk cId="0" sldId="616"/>
        </pc:sldMkLst>
      </pc:sldChg>
      <pc:sldChg chg="del">
        <pc:chgData name="Schlesinger, Sebastian" userId="d814e6c9-e9fb-4b77-84f7-ccd8aa3529bb" providerId="ADAL" clId="{BD09F393-2275-452D-8B5E-8170B1AFBDBD}" dt="2023-02-10T11:33:36.035" v="1" actId="47"/>
        <pc:sldMkLst>
          <pc:docMk/>
          <pc:sldMk cId="0" sldId="617"/>
        </pc:sldMkLst>
      </pc:sldChg>
      <pc:sldChg chg="del">
        <pc:chgData name="Schlesinger, Sebastian" userId="d814e6c9-e9fb-4b77-84f7-ccd8aa3529bb" providerId="ADAL" clId="{BD09F393-2275-452D-8B5E-8170B1AFBDBD}" dt="2023-02-10T11:33:36.035" v="1" actId="47"/>
        <pc:sldMkLst>
          <pc:docMk/>
          <pc:sldMk cId="0" sldId="618"/>
        </pc:sldMkLst>
      </pc:sldChg>
      <pc:sldChg chg="del">
        <pc:chgData name="Schlesinger, Sebastian" userId="d814e6c9-e9fb-4b77-84f7-ccd8aa3529bb" providerId="ADAL" clId="{BD09F393-2275-452D-8B5E-8170B1AFBDBD}" dt="2023-02-10T11:33:36.035" v="1" actId="47"/>
        <pc:sldMkLst>
          <pc:docMk/>
          <pc:sldMk cId="0" sldId="619"/>
        </pc:sldMkLst>
      </pc:sldChg>
      <pc:sldChg chg="del">
        <pc:chgData name="Schlesinger, Sebastian" userId="d814e6c9-e9fb-4b77-84f7-ccd8aa3529bb" providerId="ADAL" clId="{BD09F393-2275-452D-8B5E-8170B1AFBDBD}" dt="2023-02-10T11:33:36.035" v="1" actId="47"/>
        <pc:sldMkLst>
          <pc:docMk/>
          <pc:sldMk cId="0" sldId="620"/>
        </pc:sldMkLst>
      </pc:sldChg>
      <pc:sldChg chg="del">
        <pc:chgData name="Schlesinger, Sebastian" userId="d814e6c9-e9fb-4b77-84f7-ccd8aa3529bb" providerId="ADAL" clId="{BD09F393-2275-452D-8B5E-8170B1AFBDBD}" dt="2023-02-10T11:33:36.035" v="1" actId="47"/>
        <pc:sldMkLst>
          <pc:docMk/>
          <pc:sldMk cId="0" sldId="621"/>
        </pc:sldMkLst>
      </pc:sldChg>
      <pc:sldChg chg="del">
        <pc:chgData name="Schlesinger, Sebastian" userId="d814e6c9-e9fb-4b77-84f7-ccd8aa3529bb" providerId="ADAL" clId="{BD09F393-2275-452D-8B5E-8170B1AFBDBD}" dt="2023-02-10T11:33:36.035" v="1" actId="47"/>
        <pc:sldMkLst>
          <pc:docMk/>
          <pc:sldMk cId="0" sldId="622"/>
        </pc:sldMkLst>
      </pc:sldChg>
      <pc:sldChg chg="del">
        <pc:chgData name="Schlesinger, Sebastian" userId="d814e6c9-e9fb-4b77-84f7-ccd8aa3529bb" providerId="ADAL" clId="{BD09F393-2275-452D-8B5E-8170B1AFBDBD}" dt="2023-02-10T11:33:36.035" v="1" actId="47"/>
        <pc:sldMkLst>
          <pc:docMk/>
          <pc:sldMk cId="0" sldId="623"/>
        </pc:sldMkLst>
      </pc:sldChg>
      <pc:sldChg chg="del">
        <pc:chgData name="Schlesinger, Sebastian" userId="d814e6c9-e9fb-4b77-84f7-ccd8aa3529bb" providerId="ADAL" clId="{BD09F393-2275-452D-8B5E-8170B1AFBDBD}" dt="2023-02-10T11:33:36.035" v="1" actId="47"/>
        <pc:sldMkLst>
          <pc:docMk/>
          <pc:sldMk cId="0" sldId="624"/>
        </pc:sldMkLst>
      </pc:sldChg>
      <pc:sldChg chg="del">
        <pc:chgData name="Schlesinger, Sebastian" userId="d814e6c9-e9fb-4b77-84f7-ccd8aa3529bb" providerId="ADAL" clId="{BD09F393-2275-452D-8B5E-8170B1AFBDBD}" dt="2023-02-10T11:33:36.035" v="1" actId="47"/>
        <pc:sldMkLst>
          <pc:docMk/>
          <pc:sldMk cId="0" sldId="625"/>
        </pc:sldMkLst>
      </pc:sldChg>
      <pc:sldChg chg="del">
        <pc:chgData name="Schlesinger, Sebastian" userId="d814e6c9-e9fb-4b77-84f7-ccd8aa3529bb" providerId="ADAL" clId="{BD09F393-2275-452D-8B5E-8170B1AFBDBD}" dt="2023-02-10T11:33:36.035" v="1" actId="47"/>
        <pc:sldMkLst>
          <pc:docMk/>
          <pc:sldMk cId="0" sldId="626"/>
        </pc:sldMkLst>
      </pc:sldChg>
      <pc:sldChg chg="del">
        <pc:chgData name="Schlesinger, Sebastian" userId="d814e6c9-e9fb-4b77-84f7-ccd8aa3529bb" providerId="ADAL" clId="{BD09F393-2275-452D-8B5E-8170B1AFBDBD}" dt="2023-02-10T11:33:36.035" v="1" actId="47"/>
        <pc:sldMkLst>
          <pc:docMk/>
          <pc:sldMk cId="0" sldId="627"/>
        </pc:sldMkLst>
      </pc:sldChg>
      <pc:sldChg chg="del">
        <pc:chgData name="Schlesinger, Sebastian" userId="d814e6c9-e9fb-4b77-84f7-ccd8aa3529bb" providerId="ADAL" clId="{BD09F393-2275-452D-8B5E-8170B1AFBDBD}" dt="2023-02-10T11:33:36.035" v="1" actId="47"/>
        <pc:sldMkLst>
          <pc:docMk/>
          <pc:sldMk cId="0" sldId="628"/>
        </pc:sldMkLst>
      </pc:sldChg>
      <pc:sldChg chg="del">
        <pc:chgData name="Schlesinger, Sebastian" userId="d814e6c9-e9fb-4b77-84f7-ccd8aa3529bb" providerId="ADAL" clId="{BD09F393-2275-452D-8B5E-8170B1AFBDBD}" dt="2023-02-10T11:33:36.035" v="1" actId="47"/>
        <pc:sldMkLst>
          <pc:docMk/>
          <pc:sldMk cId="0" sldId="629"/>
        </pc:sldMkLst>
      </pc:sldChg>
      <pc:sldChg chg="del">
        <pc:chgData name="Schlesinger, Sebastian" userId="d814e6c9-e9fb-4b77-84f7-ccd8aa3529bb" providerId="ADAL" clId="{BD09F393-2275-452D-8B5E-8170B1AFBDBD}" dt="2023-02-10T11:33:36.035" v="1" actId="47"/>
        <pc:sldMkLst>
          <pc:docMk/>
          <pc:sldMk cId="0" sldId="630"/>
        </pc:sldMkLst>
      </pc:sldChg>
      <pc:sldChg chg="del">
        <pc:chgData name="Schlesinger, Sebastian" userId="d814e6c9-e9fb-4b77-84f7-ccd8aa3529bb" providerId="ADAL" clId="{BD09F393-2275-452D-8B5E-8170B1AFBDBD}" dt="2023-02-10T11:33:36.035" v="1" actId="47"/>
        <pc:sldMkLst>
          <pc:docMk/>
          <pc:sldMk cId="0" sldId="631"/>
        </pc:sldMkLst>
      </pc:sldChg>
      <pc:sldChg chg="del">
        <pc:chgData name="Schlesinger, Sebastian" userId="d814e6c9-e9fb-4b77-84f7-ccd8aa3529bb" providerId="ADAL" clId="{BD09F393-2275-452D-8B5E-8170B1AFBDBD}" dt="2023-02-10T11:33:36.035" v="1" actId="47"/>
        <pc:sldMkLst>
          <pc:docMk/>
          <pc:sldMk cId="0" sldId="632"/>
        </pc:sldMkLst>
      </pc:sldChg>
      <pc:sldChg chg="del">
        <pc:chgData name="Schlesinger, Sebastian" userId="d814e6c9-e9fb-4b77-84f7-ccd8aa3529bb" providerId="ADAL" clId="{BD09F393-2275-452D-8B5E-8170B1AFBDBD}" dt="2023-02-10T11:33:36.035" v="1" actId="47"/>
        <pc:sldMkLst>
          <pc:docMk/>
          <pc:sldMk cId="0" sldId="633"/>
        </pc:sldMkLst>
      </pc:sldChg>
      <pc:sldChg chg="del">
        <pc:chgData name="Schlesinger, Sebastian" userId="d814e6c9-e9fb-4b77-84f7-ccd8aa3529bb" providerId="ADAL" clId="{BD09F393-2275-452D-8B5E-8170B1AFBDBD}" dt="2023-02-10T11:33:36.035" v="1" actId="47"/>
        <pc:sldMkLst>
          <pc:docMk/>
          <pc:sldMk cId="0" sldId="634"/>
        </pc:sldMkLst>
      </pc:sldChg>
      <pc:sldChg chg="del">
        <pc:chgData name="Schlesinger, Sebastian" userId="d814e6c9-e9fb-4b77-84f7-ccd8aa3529bb" providerId="ADAL" clId="{BD09F393-2275-452D-8B5E-8170B1AFBDBD}" dt="2023-02-10T11:33:36.035" v="1" actId="47"/>
        <pc:sldMkLst>
          <pc:docMk/>
          <pc:sldMk cId="0" sldId="635"/>
        </pc:sldMkLst>
      </pc:sldChg>
      <pc:sldChg chg="del">
        <pc:chgData name="Schlesinger, Sebastian" userId="d814e6c9-e9fb-4b77-84f7-ccd8aa3529bb" providerId="ADAL" clId="{BD09F393-2275-452D-8B5E-8170B1AFBDBD}" dt="2023-02-10T11:33:36.035" v="1" actId="47"/>
        <pc:sldMkLst>
          <pc:docMk/>
          <pc:sldMk cId="0" sldId="636"/>
        </pc:sldMkLst>
      </pc:sldChg>
      <pc:sldChg chg="del">
        <pc:chgData name="Schlesinger, Sebastian" userId="d814e6c9-e9fb-4b77-84f7-ccd8aa3529bb" providerId="ADAL" clId="{BD09F393-2275-452D-8B5E-8170B1AFBDBD}" dt="2023-02-10T11:33:36.035" v="1" actId="47"/>
        <pc:sldMkLst>
          <pc:docMk/>
          <pc:sldMk cId="0" sldId="637"/>
        </pc:sldMkLst>
      </pc:sldChg>
      <pc:sldChg chg="del">
        <pc:chgData name="Schlesinger, Sebastian" userId="d814e6c9-e9fb-4b77-84f7-ccd8aa3529bb" providerId="ADAL" clId="{BD09F393-2275-452D-8B5E-8170B1AFBDBD}" dt="2023-02-10T11:33:36.035" v="1" actId="47"/>
        <pc:sldMkLst>
          <pc:docMk/>
          <pc:sldMk cId="0" sldId="638"/>
        </pc:sldMkLst>
      </pc:sldChg>
      <pc:sldChg chg="del">
        <pc:chgData name="Schlesinger, Sebastian" userId="d814e6c9-e9fb-4b77-84f7-ccd8aa3529bb" providerId="ADAL" clId="{BD09F393-2275-452D-8B5E-8170B1AFBDBD}" dt="2023-02-10T11:33:36.035" v="1" actId="47"/>
        <pc:sldMkLst>
          <pc:docMk/>
          <pc:sldMk cId="0" sldId="639"/>
        </pc:sldMkLst>
      </pc:sldChg>
      <pc:sldChg chg="del">
        <pc:chgData name="Schlesinger, Sebastian" userId="d814e6c9-e9fb-4b77-84f7-ccd8aa3529bb" providerId="ADAL" clId="{BD09F393-2275-452D-8B5E-8170B1AFBDBD}" dt="2023-02-10T11:33:36.035" v="1" actId="47"/>
        <pc:sldMkLst>
          <pc:docMk/>
          <pc:sldMk cId="0" sldId="640"/>
        </pc:sldMkLst>
      </pc:sldChg>
      <pc:sldChg chg="del">
        <pc:chgData name="Schlesinger, Sebastian" userId="d814e6c9-e9fb-4b77-84f7-ccd8aa3529bb" providerId="ADAL" clId="{BD09F393-2275-452D-8B5E-8170B1AFBDBD}" dt="2023-02-10T11:33:36.035" v="1" actId="47"/>
        <pc:sldMkLst>
          <pc:docMk/>
          <pc:sldMk cId="0" sldId="641"/>
        </pc:sldMkLst>
      </pc:sldChg>
      <pc:sldChg chg="del">
        <pc:chgData name="Schlesinger, Sebastian" userId="d814e6c9-e9fb-4b77-84f7-ccd8aa3529bb" providerId="ADAL" clId="{BD09F393-2275-452D-8B5E-8170B1AFBDBD}" dt="2023-02-10T11:33:36.035" v="1" actId="47"/>
        <pc:sldMkLst>
          <pc:docMk/>
          <pc:sldMk cId="0" sldId="642"/>
        </pc:sldMkLst>
      </pc:sldChg>
      <pc:sldChg chg="del">
        <pc:chgData name="Schlesinger, Sebastian" userId="d814e6c9-e9fb-4b77-84f7-ccd8aa3529bb" providerId="ADAL" clId="{BD09F393-2275-452D-8B5E-8170B1AFBDBD}" dt="2023-02-10T11:33:36.035" v="1" actId="47"/>
        <pc:sldMkLst>
          <pc:docMk/>
          <pc:sldMk cId="0" sldId="643"/>
        </pc:sldMkLst>
      </pc:sldChg>
      <pc:sldChg chg="del">
        <pc:chgData name="Schlesinger, Sebastian" userId="d814e6c9-e9fb-4b77-84f7-ccd8aa3529bb" providerId="ADAL" clId="{BD09F393-2275-452D-8B5E-8170B1AFBDBD}" dt="2023-02-10T11:33:36.035" v="1" actId="47"/>
        <pc:sldMkLst>
          <pc:docMk/>
          <pc:sldMk cId="0" sldId="644"/>
        </pc:sldMkLst>
      </pc:sldChg>
      <pc:sldChg chg="del">
        <pc:chgData name="Schlesinger, Sebastian" userId="d814e6c9-e9fb-4b77-84f7-ccd8aa3529bb" providerId="ADAL" clId="{BD09F393-2275-452D-8B5E-8170B1AFBDBD}" dt="2023-02-10T11:33:36.035" v="1" actId="47"/>
        <pc:sldMkLst>
          <pc:docMk/>
          <pc:sldMk cId="0" sldId="645"/>
        </pc:sldMkLst>
      </pc:sldChg>
      <pc:sldChg chg="del">
        <pc:chgData name="Schlesinger, Sebastian" userId="d814e6c9-e9fb-4b77-84f7-ccd8aa3529bb" providerId="ADAL" clId="{BD09F393-2275-452D-8B5E-8170B1AFBDBD}" dt="2023-02-10T11:33:36.035" v="1" actId="47"/>
        <pc:sldMkLst>
          <pc:docMk/>
          <pc:sldMk cId="0" sldId="646"/>
        </pc:sldMkLst>
      </pc:sldChg>
      <pc:sldChg chg="del">
        <pc:chgData name="Schlesinger, Sebastian" userId="d814e6c9-e9fb-4b77-84f7-ccd8aa3529bb" providerId="ADAL" clId="{BD09F393-2275-452D-8B5E-8170B1AFBDBD}" dt="2023-02-10T11:33:36.035" v="1" actId="47"/>
        <pc:sldMkLst>
          <pc:docMk/>
          <pc:sldMk cId="0" sldId="647"/>
        </pc:sldMkLst>
      </pc:sldChg>
      <pc:sldChg chg="del">
        <pc:chgData name="Schlesinger, Sebastian" userId="d814e6c9-e9fb-4b77-84f7-ccd8aa3529bb" providerId="ADAL" clId="{BD09F393-2275-452D-8B5E-8170B1AFBDBD}" dt="2023-02-10T11:33:36.035" v="1" actId="47"/>
        <pc:sldMkLst>
          <pc:docMk/>
          <pc:sldMk cId="0" sldId="648"/>
        </pc:sldMkLst>
      </pc:sldChg>
      <pc:sldChg chg="del">
        <pc:chgData name="Schlesinger, Sebastian" userId="d814e6c9-e9fb-4b77-84f7-ccd8aa3529bb" providerId="ADAL" clId="{BD09F393-2275-452D-8B5E-8170B1AFBDBD}" dt="2023-02-10T11:33:36.035" v="1" actId="47"/>
        <pc:sldMkLst>
          <pc:docMk/>
          <pc:sldMk cId="0" sldId="649"/>
        </pc:sldMkLst>
      </pc:sldChg>
      <pc:sldChg chg="del">
        <pc:chgData name="Schlesinger, Sebastian" userId="d814e6c9-e9fb-4b77-84f7-ccd8aa3529bb" providerId="ADAL" clId="{BD09F393-2275-452D-8B5E-8170B1AFBDBD}" dt="2023-02-10T11:33:36.035" v="1" actId="47"/>
        <pc:sldMkLst>
          <pc:docMk/>
          <pc:sldMk cId="0" sldId="650"/>
        </pc:sldMkLst>
      </pc:sldChg>
      <pc:sldChg chg="del">
        <pc:chgData name="Schlesinger, Sebastian" userId="d814e6c9-e9fb-4b77-84f7-ccd8aa3529bb" providerId="ADAL" clId="{BD09F393-2275-452D-8B5E-8170B1AFBDBD}" dt="2023-02-10T11:33:36.035" v="1" actId="47"/>
        <pc:sldMkLst>
          <pc:docMk/>
          <pc:sldMk cId="0" sldId="651"/>
        </pc:sldMkLst>
      </pc:sldChg>
      <pc:sldChg chg="del">
        <pc:chgData name="Schlesinger, Sebastian" userId="d814e6c9-e9fb-4b77-84f7-ccd8aa3529bb" providerId="ADAL" clId="{BD09F393-2275-452D-8B5E-8170B1AFBDBD}" dt="2023-02-10T11:33:36.035" v="1" actId="47"/>
        <pc:sldMkLst>
          <pc:docMk/>
          <pc:sldMk cId="0" sldId="652"/>
        </pc:sldMkLst>
      </pc:sldChg>
      <pc:sldChg chg="del">
        <pc:chgData name="Schlesinger, Sebastian" userId="d814e6c9-e9fb-4b77-84f7-ccd8aa3529bb" providerId="ADAL" clId="{BD09F393-2275-452D-8B5E-8170B1AFBDBD}" dt="2023-02-10T11:33:36.035" v="1" actId="47"/>
        <pc:sldMkLst>
          <pc:docMk/>
          <pc:sldMk cId="0" sldId="653"/>
        </pc:sldMkLst>
      </pc:sldChg>
      <pc:sldChg chg="del">
        <pc:chgData name="Schlesinger, Sebastian" userId="d814e6c9-e9fb-4b77-84f7-ccd8aa3529bb" providerId="ADAL" clId="{BD09F393-2275-452D-8B5E-8170B1AFBDBD}" dt="2023-02-10T11:33:36.035" v="1" actId="47"/>
        <pc:sldMkLst>
          <pc:docMk/>
          <pc:sldMk cId="0" sldId="654"/>
        </pc:sldMkLst>
      </pc:sldChg>
      <pc:sldChg chg="del">
        <pc:chgData name="Schlesinger, Sebastian" userId="d814e6c9-e9fb-4b77-84f7-ccd8aa3529bb" providerId="ADAL" clId="{BD09F393-2275-452D-8B5E-8170B1AFBDBD}" dt="2023-02-10T11:33:36.035" v="1" actId="47"/>
        <pc:sldMkLst>
          <pc:docMk/>
          <pc:sldMk cId="0" sldId="655"/>
        </pc:sldMkLst>
      </pc:sldChg>
      <pc:sldChg chg="del">
        <pc:chgData name="Schlesinger, Sebastian" userId="d814e6c9-e9fb-4b77-84f7-ccd8aa3529bb" providerId="ADAL" clId="{BD09F393-2275-452D-8B5E-8170B1AFBDBD}" dt="2023-02-10T11:33:36.035" v="1" actId="47"/>
        <pc:sldMkLst>
          <pc:docMk/>
          <pc:sldMk cId="0" sldId="656"/>
        </pc:sldMkLst>
      </pc:sldChg>
      <pc:sldChg chg="del">
        <pc:chgData name="Schlesinger, Sebastian" userId="d814e6c9-e9fb-4b77-84f7-ccd8aa3529bb" providerId="ADAL" clId="{BD09F393-2275-452D-8B5E-8170B1AFBDBD}" dt="2023-02-10T11:33:36.035" v="1" actId="47"/>
        <pc:sldMkLst>
          <pc:docMk/>
          <pc:sldMk cId="0" sldId="657"/>
        </pc:sldMkLst>
      </pc:sldChg>
      <pc:sldChg chg="del">
        <pc:chgData name="Schlesinger, Sebastian" userId="d814e6c9-e9fb-4b77-84f7-ccd8aa3529bb" providerId="ADAL" clId="{BD09F393-2275-452D-8B5E-8170B1AFBDBD}" dt="2023-02-10T11:33:36.035" v="1" actId="47"/>
        <pc:sldMkLst>
          <pc:docMk/>
          <pc:sldMk cId="0" sldId="658"/>
        </pc:sldMkLst>
      </pc:sldChg>
      <pc:sldChg chg="del">
        <pc:chgData name="Schlesinger, Sebastian" userId="d814e6c9-e9fb-4b77-84f7-ccd8aa3529bb" providerId="ADAL" clId="{BD09F393-2275-452D-8B5E-8170B1AFBDBD}" dt="2023-02-10T11:33:36.035" v="1" actId="47"/>
        <pc:sldMkLst>
          <pc:docMk/>
          <pc:sldMk cId="0" sldId="659"/>
        </pc:sldMkLst>
      </pc:sldChg>
      <pc:sldChg chg="del">
        <pc:chgData name="Schlesinger, Sebastian" userId="d814e6c9-e9fb-4b77-84f7-ccd8aa3529bb" providerId="ADAL" clId="{BD09F393-2275-452D-8B5E-8170B1AFBDBD}" dt="2023-02-10T11:33:36.035" v="1" actId="47"/>
        <pc:sldMkLst>
          <pc:docMk/>
          <pc:sldMk cId="0" sldId="660"/>
        </pc:sldMkLst>
      </pc:sldChg>
      <pc:sldChg chg="del">
        <pc:chgData name="Schlesinger, Sebastian" userId="d814e6c9-e9fb-4b77-84f7-ccd8aa3529bb" providerId="ADAL" clId="{BD09F393-2275-452D-8B5E-8170B1AFBDBD}" dt="2023-02-10T11:33:36.035" v="1" actId="47"/>
        <pc:sldMkLst>
          <pc:docMk/>
          <pc:sldMk cId="0" sldId="661"/>
        </pc:sldMkLst>
      </pc:sldChg>
      <pc:sldChg chg="del">
        <pc:chgData name="Schlesinger, Sebastian" userId="d814e6c9-e9fb-4b77-84f7-ccd8aa3529bb" providerId="ADAL" clId="{BD09F393-2275-452D-8B5E-8170B1AFBDBD}" dt="2023-02-10T11:33:36.035" v="1" actId="47"/>
        <pc:sldMkLst>
          <pc:docMk/>
          <pc:sldMk cId="0" sldId="662"/>
        </pc:sldMkLst>
      </pc:sldChg>
      <pc:sldChg chg="del">
        <pc:chgData name="Schlesinger, Sebastian" userId="d814e6c9-e9fb-4b77-84f7-ccd8aa3529bb" providerId="ADAL" clId="{BD09F393-2275-452D-8B5E-8170B1AFBDBD}" dt="2023-02-10T11:33:36.035" v="1" actId="47"/>
        <pc:sldMkLst>
          <pc:docMk/>
          <pc:sldMk cId="0" sldId="663"/>
        </pc:sldMkLst>
      </pc:sldChg>
      <pc:sldChg chg="del">
        <pc:chgData name="Schlesinger, Sebastian" userId="d814e6c9-e9fb-4b77-84f7-ccd8aa3529bb" providerId="ADAL" clId="{BD09F393-2275-452D-8B5E-8170B1AFBDBD}" dt="2023-02-10T11:33:36.035" v="1" actId="47"/>
        <pc:sldMkLst>
          <pc:docMk/>
          <pc:sldMk cId="0" sldId="664"/>
        </pc:sldMkLst>
      </pc:sldChg>
      <pc:sldChg chg="del">
        <pc:chgData name="Schlesinger, Sebastian" userId="d814e6c9-e9fb-4b77-84f7-ccd8aa3529bb" providerId="ADAL" clId="{BD09F393-2275-452D-8B5E-8170B1AFBDBD}" dt="2023-02-10T11:33:36.035" v="1" actId="47"/>
        <pc:sldMkLst>
          <pc:docMk/>
          <pc:sldMk cId="0" sldId="665"/>
        </pc:sldMkLst>
      </pc:sldChg>
      <pc:sldChg chg="del">
        <pc:chgData name="Schlesinger, Sebastian" userId="d814e6c9-e9fb-4b77-84f7-ccd8aa3529bb" providerId="ADAL" clId="{BD09F393-2275-452D-8B5E-8170B1AFBDBD}" dt="2023-02-10T11:33:36.035" v="1" actId="47"/>
        <pc:sldMkLst>
          <pc:docMk/>
          <pc:sldMk cId="0" sldId="666"/>
        </pc:sldMkLst>
      </pc:sldChg>
      <pc:sldChg chg="del">
        <pc:chgData name="Schlesinger, Sebastian" userId="d814e6c9-e9fb-4b77-84f7-ccd8aa3529bb" providerId="ADAL" clId="{BD09F393-2275-452D-8B5E-8170B1AFBDBD}" dt="2023-02-10T11:33:36.035" v="1" actId="47"/>
        <pc:sldMkLst>
          <pc:docMk/>
          <pc:sldMk cId="0" sldId="667"/>
        </pc:sldMkLst>
      </pc:sldChg>
      <pc:sldChg chg="del">
        <pc:chgData name="Schlesinger, Sebastian" userId="d814e6c9-e9fb-4b77-84f7-ccd8aa3529bb" providerId="ADAL" clId="{BD09F393-2275-452D-8B5E-8170B1AFBDBD}" dt="2023-02-10T11:33:36.035" v="1" actId="47"/>
        <pc:sldMkLst>
          <pc:docMk/>
          <pc:sldMk cId="0" sldId="668"/>
        </pc:sldMkLst>
      </pc:sldChg>
      <pc:sldChg chg="del">
        <pc:chgData name="Schlesinger, Sebastian" userId="d814e6c9-e9fb-4b77-84f7-ccd8aa3529bb" providerId="ADAL" clId="{BD09F393-2275-452D-8B5E-8170B1AFBDBD}" dt="2023-02-10T11:33:36.035" v="1" actId="47"/>
        <pc:sldMkLst>
          <pc:docMk/>
          <pc:sldMk cId="0" sldId="669"/>
        </pc:sldMkLst>
      </pc:sldChg>
      <pc:sldChg chg="del">
        <pc:chgData name="Schlesinger, Sebastian" userId="d814e6c9-e9fb-4b77-84f7-ccd8aa3529bb" providerId="ADAL" clId="{BD09F393-2275-452D-8B5E-8170B1AFBDBD}" dt="2023-02-10T11:33:36.035" v="1" actId="47"/>
        <pc:sldMkLst>
          <pc:docMk/>
          <pc:sldMk cId="0" sldId="670"/>
        </pc:sldMkLst>
      </pc:sldChg>
      <pc:sldChg chg="del">
        <pc:chgData name="Schlesinger, Sebastian" userId="d814e6c9-e9fb-4b77-84f7-ccd8aa3529bb" providerId="ADAL" clId="{BD09F393-2275-452D-8B5E-8170B1AFBDBD}" dt="2023-02-10T11:33:36.035" v="1" actId="47"/>
        <pc:sldMkLst>
          <pc:docMk/>
          <pc:sldMk cId="0" sldId="671"/>
        </pc:sldMkLst>
      </pc:sldChg>
      <pc:sldChg chg="del">
        <pc:chgData name="Schlesinger, Sebastian" userId="d814e6c9-e9fb-4b77-84f7-ccd8aa3529bb" providerId="ADAL" clId="{BD09F393-2275-452D-8B5E-8170B1AFBDBD}" dt="2023-02-10T11:33:36.035" v="1" actId="47"/>
        <pc:sldMkLst>
          <pc:docMk/>
          <pc:sldMk cId="0" sldId="672"/>
        </pc:sldMkLst>
      </pc:sldChg>
      <pc:sldChg chg="del">
        <pc:chgData name="Schlesinger, Sebastian" userId="d814e6c9-e9fb-4b77-84f7-ccd8aa3529bb" providerId="ADAL" clId="{BD09F393-2275-452D-8B5E-8170B1AFBDBD}" dt="2023-02-10T11:33:36.035" v="1" actId="47"/>
        <pc:sldMkLst>
          <pc:docMk/>
          <pc:sldMk cId="0" sldId="673"/>
        </pc:sldMkLst>
      </pc:sldChg>
      <pc:sldChg chg="del">
        <pc:chgData name="Schlesinger, Sebastian" userId="d814e6c9-e9fb-4b77-84f7-ccd8aa3529bb" providerId="ADAL" clId="{BD09F393-2275-452D-8B5E-8170B1AFBDBD}" dt="2023-02-10T11:33:36.035" v="1" actId="47"/>
        <pc:sldMkLst>
          <pc:docMk/>
          <pc:sldMk cId="0" sldId="674"/>
        </pc:sldMkLst>
      </pc:sldChg>
      <pc:sldChg chg="del">
        <pc:chgData name="Schlesinger, Sebastian" userId="d814e6c9-e9fb-4b77-84f7-ccd8aa3529bb" providerId="ADAL" clId="{BD09F393-2275-452D-8B5E-8170B1AFBDBD}" dt="2023-02-10T11:33:36.035" v="1" actId="47"/>
        <pc:sldMkLst>
          <pc:docMk/>
          <pc:sldMk cId="0" sldId="675"/>
        </pc:sldMkLst>
      </pc:sldChg>
      <pc:sldChg chg="del">
        <pc:chgData name="Schlesinger, Sebastian" userId="d814e6c9-e9fb-4b77-84f7-ccd8aa3529bb" providerId="ADAL" clId="{BD09F393-2275-452D-8B5E-8170B1AFBDBD}" dt="2023-02-10T11:33:36.035" v="1" actId="47"/>
        <pc:sldMkLst>
          <pc:docMk/>
          <pc:sldMk cId="0" sldId="676"/>
        </pc:sldMkLst>
      </pc:sldChg>
      <pc:sldChg chg="del">
        <pc:chgData name="Schlesinger, Sebastian" userId="d814e6c9-e9fb-4b77-84f7-ccd8aa3529bb" providerId="ADAL" clId="{BD09F393-2275-452D-8B5E-8170B1AFBDBD}" dt="2023-02-10T11:33:36.035" v="1" actId="47"/>
        <pc:sldMkLst>
          <pc:docMk/>
          <pc:sldMk cId="0" sldId="677"/>
        </pc:sldMkLst>
      </pc:sldChg>
      <pc:sldChg chg="del">
        <pc:chgData name="Schlesinger, Sebastian" userId="d814e6c9-e9fb-4b77-84f7-ccd8aa3529bb" providerId="ADAL" clId="{BD09F393-2275-452D-8B5E-8170B1AFBDBD}" dt="2023-02-10T11:33:36.035" v="1" actId="47"/>
        <pc:sldMkLst>
          <pc:docMk/>
          <pc:sldMk cId="0" sldId="678"/>
        </pc:sldMkLst>
      </pc:sldChg>
      <pc:sldChg chg="del">
        <pc:chgData name="Schlesinger, Sebastian" userId="d814e6c9-e9fb-4b77-84f7-ccd8aa3529bb" providerId="ADAL" clId="{BD09F393-2275-452D-8B5E-8170B1AFBDBD}" dt="2023-02-10T11:33:36.035" v="1" actId="47"/>
        <pc:sldMkLst>
          <pc:docMk/>
          <pc:sldMk cId="0" sldId="679"/>
        </pc:sldMkLst>
      </pc:sldChg>
      <pc:sldChg chg="del">
        <pc:chgData name="Schlesinger, Sebastian" userId="d814e6c9-e9fb-4b77-84f7-ccd8aa3529bb" providerId="ADAL" clId="{BD09F393-2275-452D-8B5E-8170B1AFBDBD}" dt="2023-02-10T11:33:36.035" v="1" actId="47"/>
        <pc:sldMkLst>
          <pc:docMk/>
          <pc:sldMk cId="0" sldId="680"/>
        </pc:sldMkLst>
      </pc:sldChg>
      <pc:sldChg chg="del">
        <pc:chgData name="Schlesinger, Sebastian" userId="d814e6c9-e9fb-4b77-84f7-ccd8aa3529bb" providerId="ADAL" clId="{BD09F393-2275-452D-8B5E-8170B1AFBDBD}" dt="2023-02-10T11:33:36.035" v="1" actId="47"/>
        <pc:sldMkLst>
          <pc:docMk/>
          <pc:sldMk cId="0" sldId="681"/>
        </pc:sldMkLst>
      </pc:sldChg>
      <pc:sldChg chg="del">
        <pc:chgData name="Schlesinger, Sebastian" userId="d814e6c9-e9fb-4b77-84f7-ccd8aa3529bb" providerId="ADAL" clId="{BD09F393-2275-452D-8B5E-8170B1AFBDBD}" dt="2023-02-10T11:33:36.035" v="1" actId="47"/>
        <pc:sldMkLst>
          <pc:docMk/>
          <pc:sldMk cId="0" sldId="682"/>
        </pc:sldMkLst>
      </pc:sldChg>
      <pc:sldChg chg="del">
        <pc:chgData name="Schlesinger, Sebastian" userId="d814e6c9-e9fb-4b77-84f7-ccd8aa3529bb" providerId="ADAL" clId="{BD09F393-2275-452D-8B5E-8170B1AFBDBD}" dt="2023-02-10T11:33:36.035" v="1" actId="47"/>
        <pc:sldMkLst>
          <pc:docMk/>
          <pc:sldMk cId="0" sldId="683"/>
        </pc:sldMkLst>
      </pc:sldChg>
      <pc:sldChg chg="del">
        <pc:chgData name="Schlesinger, Sebastian" userId="d814e6c9-e9fb-4b77-84f7-ccd8aa3529bb" providerId="ADAL" clId="{BD09F393-2275-452D-8B5E-8170B1AFBDBD}" dt="2023-02-10T11:33:36.035" v="1" actId="47"/>
        <pc:sldMkLst>
          <pc:docMk/>
          <pc:sldMk cId="0" sldId="684"/>
        </pc:sldMkLst>
      </pc:sldChg>
      <pc:sldChg chg="del">
        <pc:chgData name="Schlesinger, Sebastian" userId="d814e6c9-e9fb-4b77-84f7-ccd8aa3529bb" providerId="ADAL" clId="{BD09F393-2275-452D-8B5E-8170B1AFBDBD}" dt="2023-02-10T11:33:36.035" v="1" actId="47"/>
        <pc:sldMkLst>
          <pc:docMk/>
          <pc:sldMk cId="0" sldId="685"/>
        </pc:sldMkLst>
      </pc:sldChg>
      <pc:sldChg chg="del">
        <pc:chgData name="Schlesinger, Sebastian" userId="d814e6c9-e9fb-4b77-84f7-ccd8aa3529bb" providerId="ADAL" clId="{BD09F393-2275-452D-8B5E-8170B1AFBDBD}" dt="2023-02-10T11:33:36.035" v="1" actId="47"/>
        <pc:sldMkLst>
          <pc:docMk/>
          <pc:sldMk cId="0" sldId="686"/>
        </pc:sldMkLst>
      </pc:sldChg>
      <pc:sldChg chg="del">
        <pc:chgData name="Schlesinger, Sebastian" userId="d814e6c9-e9fb-4b77-84f7-ccd8aa3529bb" providerId="ADAL" clId="{BD09F393-2275-452D-8B5E-8170B1AFBDBD}" dt="2023-02-10T11:33:36.035" v="1" actId="47"/>
        <pc:sldMkLst>
          <pc:docMk/>
          <pc:sldMk cId="0" sldId="687"/>
        </pc:sldMkLst>
      </pc:sldChg>
      <pc:sldChg chg="del">
        <pc:chgData name="Schlesinger, Sebastian" userId="d814e6c9-e9fb-4b77-84f7-ccd8aa3529bb" providerId="ADAL" clId="{BD09F393-2275-452D-8B5E-8170B1AFBDBD}" dt="2023-02-10T11:33:36.035" v="1" actId="47"/>
        <pc:sldMkLst>
          <pc:docMk/>
          <pc:sldMk cId="0" sldId="688"/>
        </pc:sldMkLst>
      </pc:sldChg>
      <pc:sldChg chg="del">
        <pc:chgData name="Schlesinger, Sebastian" userId="d814e6c9-e9fb-4b77-84f7-ccd8aa3529bb" providerId="ADAL" clId="{BD09F393-2275-452D-8B5E-8170B1AFBDBD}" dt="2023-02-10T11:33:36.035" v="1" actId="47"/>
        <pc:sldMkLst>
          <pc:docMk/>
          <pc:sldMk cId="0" sldId="689"/>
        </pc:sldMkLst>
      </pc:sldChg>
      <pc:sldChg chg="del">
        <pc:chgData name="Schlesinger, Sebastian" userId="d814e6c9-e9fb-4b77-84f7-ccd8aa3529bb" providerId="ADAL" clId="{BD09F393-2275-452D-8B5E-8170B1AFBDBD}" dt="2023-02-10T11:33:36.035" v="1" actId="47"/>
        <pc:sldMkLst>
          <pc:docMk/>
          <pc:sldMk cId="0" sldId="690"/>
        </pc:sldMkLst>
      </pc:sldChg>
      <pc:sldChg chg="del">
        <pc:chgData name="Schlesinger, Sebastian" userId="d814e6c9-e9fb-4b77-84f7-ccd8aa3529bb" providerId="ADAL" clId="{BD09F393-2275-452D-8B5E-8170B1AFBDBD}" dt="2023-02-10T11:33:36.035" v="1" actId="47"/>
        <pc:sldMkLst>
          <pc:docMk/>
          <pc:sldMk cId="0" sldId="691"/>
        </pc:sldMkLst>
      </pc:sldChg>
      <pc:sldChg chg="del">
        <pc:chgData name="Schlesinger, Sebastian" userId="d814e6c9-e9fb-4b77-84f7-ccd8aa3529bb" providerId="ADAL" clId="{BD09F393-2275-452D-8B5E-8170B1AFBDBD}" dt="2023-02-10T11:33:36.035" v="1" actId="47"/>
        <pc:sldMkLst>
          <pc:docMk/>
          <pc:sldMk cId="0" sldId="692"/>
        </pc:sldMkLst>
      </pc:sldChg>
      <pc:sldChg chg="del">
        <pc:chgData name="Schlesinger, Sebastian" userId="d814e6c9-e9fb-4b77-84f7-ccd8aa3529bb" providerId="ADAL" clId="{BD09F393-2275-452D-8B5E-8170B1AFBDBD}" dt="2023-02-10T11:33:36.035" v="1" actId="47"/>
        <pc:sldMkLst>
          <pc:docMk/>
          <pc:sldMk cId="0" sldId="693"/>
        </pc:sldMkLst>
      </pc:sldChg>
      <pc:sldChg chg="del">
        <pc:chgData name="Schlesinger, Sebastian" userId="d814e6c9-e9fb-4b77-84f7-ccd8aa3529bb" providerId="ADAL" clId="{BD09F393-2275-452D-8B5E-8170B1AFBDBD}" dt="2023-02-10T11:33:36.035" v="1" actId="47"/>
        <pc:sldMkLst>
          <pc:docMk/>
          <pc:sldMk cId="0" sldId="694"/>
        </pc:sldMkLst>
      </pc:sldChg>
      <pc:sldChg chg="del">
        <pc:chgData name="Schlesinger, Sebastian" userId="d814e6c9-e9fb-4b77-84f7-ccd8aa3529bb" providerId="ADAL" clId="{BD09F393-2275-452D-8B5E-8170B1AFBDBD}" dt="2023-02-10T11:33:36.035" v="1" actId="47"/>
        <pc:sldMkLst>
          <pc:docMk/>
          <pc:sldMk cId="0" sldId="695"/>
        </pc:sldMkLst>
      </pc:sldChg>
      <pc:sldChg chg="del">
        <pc:chgData name="Schlesinger, Sebastian" userId="d814e6c9-e9fb-4b77-84f7-ccd8aa3529bb" providerId="ADAL" clId="{BD09F393-2275-452D-8B5E-8170B1AFBDBD}" dt="2023-02-10T11:33:36.035" v="1" actId="47"/>
        <pc:sldMkLst>
          <pc:docMk/>
          <pc:sldMk cId="0" sldId="696"/>
        </pc:sldMkLst>
      </pc:sldChg>
      <pc:sldChg chg="del">
        <pc:chgData name="Schlesinger, Sebastian" userId="d814e6c9-e9fb-4b77-84f7-ccd8aa3529bb" providerId="ADAL" clId="{BD09F393-2275-452D-8B5E-8170B1AFBDBD}" dt="2023-02-10T11:33:36.035" v="1" actId="47"/>
        <pc:sldMkLst>
          <pc:docMk/>
          <pc:sldMk cId="0" sldId="697"/>
        </pc:sldMkLst>
      </pc:sldChg>
      <pc:sldChg chg="del">
        <pc:chgData name="Schlesinger, Sebastian" userId="d814e6c9-e9fb-4b77-84f7-ccd8aa3529bb" providerId="ADAL" clId="{BD09F393-2275-452D-8B5E-8170B1AFBDBD}" dt="2023-02-10T11:33:36.035" v="1" actId="47"/>
        <pc:sldMkLst>
          <pc:docMk/>
          <pc:sldMk cId="0" sldId="698"/>
        </pc:sldMkLst>
      </pc:sldChg>
      <pc:sldChg chg="del">
        <pc:chgData name="Schlesinger, Sebastian" userId="d814e6c9-e9fb-4b77-84f7-ccd8aa3529bb" providerId="ADAL" clId="{BD09F393-2275-452D-8B5E-8170B1AFBDBD}" dt="2023-02-10T11:33:36.035" v="1" actId="47"/>
        <pc:sldMkLst>
          <pc:docMk/>
          <pc:sldMk cId="0" sldId="699"/>
        </pc:sldMkLst>
      </pc:sldChg>
      <pc:sldChg chg="del">
        <pc:chgData name="Schlesinger, Sebastian" userId="d814e6c9-e9fb-4b77-84f7-ccd8aa3529bb" providerId="ADAL" clId="{BD09F393-2275-452D-8B5E-8170B1AFBDBD}" dt="2023-02-10T11:33:36.035" v="1" actId="47"/>
        <pc:sldMkLst>
          <pc:docMk/>
          <pc:sldMk cId="0" sldId="700"/>
        </pc:sldMkLst>
      </pc:sldChg>
      <pc:sldChg chg="del">
        <pc:chgData name="Schlesinger, Sebastian" userId="d814e6c9-e9fb-4b77-84f7-ccd8aa3529bb" providerId="ADAL" clId="{BD09F393-2275-452D-8B5E-8170B1AFBDBD}" dt="2023-02-10T11:33:36.035" v="1" actId="47"/>
        <pc:sldMkLst>
          <pc:docMk/>
          <pc:sldMk cId="0" sldId="701"/>
        </pc:sldMkLst>
      </pc:sldChg>
      <pc:sldChg chg="del">
        <pc:chgData name="Schlesinger, Sebastian" userId="d814e6c9-e9fb-4b77-84f7-ccd8aa3529bb" providerId="ADAL" clId="{BD09F393-2275-452D-8B5E-8170B1AFBDBD}" dt="2023-02-10T11:33:36.035" v="1" actId="47"/>
        <pc:sldMkLst>
          <pc:docMk/>
          <pc:sldMk cId="0" sldId="702"/>
        </pc:sldMkLst>
      </pc:sldChg>
      <pc:sldChg chg="del">
        <pc:chgData name="Schlesinger, Sebastian" userId="d814e6c9-e9fb-4b77-84f7-ccd8aa3529bb" providerId="ADAL" clId="{BD09F393-2275-452D-8B5E-8170B1AFBDBD}" dt="2023-02-10T11:33:36.035" v="1" actId="47"/>
        <pc:sldMkLst>
          <pc:docMk/>
          <pc:sldMk cId="0" sldId="703"/>
        </pc:sldMkLst>
      </pc:sldChg>
      <pc:sldChg chg="del">
        <pc:chgData name="Schlesinger, Sebastian" userId="d814e6c9-e9fb-4b77-84f7-ccd8aa3529bb" providerId="ADAL" clId="{BD09F393-2275-452D-8B5E-8170B1AFBDBD}" dt="2023-02-10T11:33:36.035" v="1" actId="47"/>
        <pc:sldMkLst>
          <pc:docMk/>
          <pc:sldMk cId="0" sldId="704"/>
        </pc:sldMkLst>
      </pc:sldChg>
      <pc:sldChg chg="del">
        <pc:chgData name="Schlesinger, Sebastian" userId="d814e6c9-e9fb-4b77-84f7-ccd8aa3529bb" providerId="ADAL" clId="{BD09F393-2275-452D-8B5E-8170B1AFBDBD}" dt="2023-02-10T11:33:36.035" v="1" actId="47"/>
        <pc:sldMkLst>
          <pc:docMk/>
          <pc:sldMk cId="0" sldId="705"/>
        </pc:sldMkLst>
      </pc:sldChg>
      <pc:sldChg chg="del">
        <pc:chgData name="Schlesinger, Sebastian" userId="d814e6c9-e9fb-4b77-84f7-ccd8aa3529bb" providerId="ADAL" clId="{BD09F393-2275-452D-8B5E-8170B1AFBDBD}" dt="2023-02-10T11:33:36.035" v="1" actId="47"/>
        <pc:sldMkLst>
          <pc:docMk/>
          <pc:sldMk cId="0" sldId="706"/>
        </pc:sldMkLst>
      </pc:sldChg>
      <pc:sldChg chg="del">
        <pc:chgData name="Schlesinger, Sebastian" userId="d814e6c9-e9fb-4b77-84f7-ccd8aa3529bb" providerId="ADAL" clId="{BD09F393-2275-452D-8B5E-8170B1AFBDBD}" dt="2023-02-10T11:33:36.035" v="1" actId="47"/>
        <pc:sldMkLst>
          <pc:docMk/>
          <pc:sldMk cId="0" sldId="707"/>
        </pc:sldMkLst>
      </pc:sldChg>
      <pc:sldChg chg="del">
        <pc:chgData name="Schlesinger, Sebastian" userId="d814e6c9-e9fb-4b77-84f7-ccd8aa3529bb" providerId="ADAL" clId="{BD09F393-2275-452D-8B5E-8170B1AFBDBD}" dt="2023-02-10T11:33:36.035" v="1" actId="47"/>
        <pc:sldMkLst>
          <pc:docMk/>
          <pc:sldMk cId="0" sldId="708"/>
        </pc:sldMkLst>
      </pc:sldChg>
      <pc:sldChg chg="del">
        <pc:chgData name="Schlesinger, Sebastian" userId="d814e6c9-e9fb-4b77-84f7-ccd8aa3529bb" providerId="ADAL" clId="{BD09F393-2275-452D-8B5E-8170B1AFBDBD}" dt="2023-02-10T11:33:36.035" v="1" actId="47"/>
        <pc:sldMkLst>
          <pc:docMk/>
          <pc:sldMk cId="0" sldId="709"/>
        </pc:sldMkLst>
      </pc:sldChg>
      <pc:sldChg chg="del">
        <pc:chgData name="Schlesinger, Sebastian" userId="d814e6c9-e9fb-4b77-84f7-ccd8aa3529bb" providerId="ADAL" clId="{BD09F393-2275-452D-8B5E-8170B1AFBDBD}" dt="2023-02-10T11:33:36.035" v="1" actId="47"/>
        <pc:sldMkLst>
          <pc:docMk/>
          <pc:sldMk cId="0" sldId="710"/>
        </pc:sldMkLst>
      </pc:sldChg>
      <pc:sldChg chg="del">
        <pc:chgData name="Schlesinger, Sebastian" userId="d814e6c9-e9fb-4b77-84f7-ccd8aa3529bb" providerId="ADAL" clId="{BD09F393-2275-452D-8B5E-8170B1AFBDBD}" dt="2023-02-10T11:33:36.035" v="1" actId="47"/>
        <pc:sldMkLst>
          <pc:docMk/>
          <pc:sldMk cId="0" sldId="711"/>
        </pc:sldMkLst>
      </pc:sldChg>
      <pc:sldChg chg="del">
        <pc:chgData name="Schlesinger, Sebastian" userId="d814e6c9-e9fb-4b77-84f7-ccd8aa3529bb" providerId="ADAL" clId="{BD09F393-2275-452D-8B5E-8170B1AFBDBD}" dt="2023-02-10T11:33:36.035" v="1" actId="47"/>
        <pc:sldMkLst>
          <pc:docMk/>
          <pc:sldMk cId="0" sldId="712"/>
        </pc:sldMkLst>
      </pc:sldChg>
      <pc:sldChg chg="del">
        <pc:chgData name="Schlesinger, Sebastian" userId="d814e6c9-e9fb-4b77-84f7-ccd8aa3529bb" providerId="ADAL" clId="{BD09F393-2275-452D-8B5E-8170B1AFBDBD}" dt="2023-02-10T11:33:36.035" v="1" actId="47"/>
        <pc:sldMkLst>
          <pc:docMk/>
          <pc:sldMk cId="0" sldId="713"/>
        </pc:sldMkLst>
      </pc:sldChg>
      <pc:sldChg chg="del">
        <pc:chgData name="Schlesinger, Sebastian" userId="d814e6c9-e9fb-4b77-84f7-ccd8aa3529bb" providerId="ADAL" clId="{BD09F393-2275-452D-8B5E-8170B1AFBDBD}" dt="2023-02-10T11:33:36.035" v="1" actId="47"/>
        <pc:sldMkLst>
          <pc:docMk/>
          <pc:sldMk cId="0" sldId="714"/>
        </pc:sldMkLst>
      </pc:sldChg>
      <pc:sldChg chg="del">
        <pc:chgData name="Schlesinger, Sebastian" userId="d814e6c9-e9fb-4b77-84f7-ccd8aa3529bb" providerId="ADAL" clId="{BD09F393-2275-452D-8B5E-8170B1AFBDBD}" dt="2023-02-10T11:33:36.035" v="1" actId="47"/>
        <pc:sldMkLst>
          <pc:docMk/>
          <pc:sldMk cId="0" sldId="715"/>
        </pc:sldMkLst>
      </pc:sldChg>
      <pc:sldChg chg="del">
        <pc:chgData name="Schlesinger, Sebastian" userId="d814e6c9-e9fb-4b77-84f7-ccd8aa3529bb" providerId="ADAL" clId="{BD09F393-2275-452D-8B5E-8170B1AFBDBD}" dt="2023-02-10T11:33:36.035" v="1" actId="47"/>
        <pc:sldMkLst>
          <pc:docMk/>
          <pc:sldMk cId="0" sldId="716"/>
        </pc:sldMkLst>
      </pc:sldChg>
      <pc:sldChg chg="del">
        <pc:chgData name="Schlesinger, Sebastian" userId="d814e6c9-e9fb-4b77-84f7-ccd8aa3529bb" providerId="ADAL" clId="{BD09F393-2275-452D-8B5E-8170B1AFBDBD}" dt="2023-02-10T11:33:36.035" v="1" actId="47"/>
        <pc:sldMkLst>
          <pc:docMk/>
          <pc:sldMk cId="0" sldId="717"/>
        </pc:sldMkLst>
      </pc:sldChg>
      <pc:sldChg chg="del">
        <pc:chgData name="Schlesinger, Sebastian" userId="d814e6c9-e9fb-4b77-84f7-ccd8aa3529bb" providerId="ADAL" clId="{BD09F393-2275-452D-8B5E-8170B1AFBDBD}" dt="2023-02-10T11:33:36.035" v="1" actId="47"/>
        <pc:sldMkLst>
          <pc:docMk/>
          <pc:sldMk cId="0" sldId="718"/>
        </pc:sldMkLst>
      </pc:sldChg>
      <pc:sldChg chg="del">
        <pc:chgData name="Schlesinger, Sebastian" userId="d814e6c9-e9fb-4b77-84f7-ccd8aa3529bb" providerId="ADAL" clId="{BD09F393-2275-452D-8B5E-8170B1AFBDBD}" dt="2023-02-10T11:33:36.035" v="1" actId="47"/>
        <pc:sldMkLst>
          <pc:docMk/>
          <pc:sldMk cId="0" sldId="719"/>
        </pc:sldMkLst>
      </pc:sldChg>
      <pc:sldChg chg="del">
        <pc:chgData name="Schlesinger, Sebastian" userId="d814e6c9-e9fb-4b77-84f7-ccd8aa3529bb" providerId="ADAL" clId="{BD09F393-2275-452D-8B5E-8170B1AFBDBD}" dt="2023-02-10T11:33:36.035" v="1" actId="47"/>
        <pc:sldMkLst>
          <pc:docMk/>
          <pc:sldMk cId="0" sldId="720"/>
        </pc:sldMkLst>
      </pc:sldChg>
      <pc:sldChg chg="del">
        <pc:chgData name="Schlesinger, Sebastian" userId="d814e6c9-e9fb-4b77-84f7-ccd8aa3529bb" providerId="ADAL" clId="{BD09F393-2275-452D-8B5E-8170B1AFBDBD}" dt="2023-02-10T11:33:36.035" v="1" actId="47"/>
        <pc:sldMkLst>
          <pc:docMk/>
          <pc:sldMk cId="0" sldId="721"/>
        </pc:sldMkLst>
      </pc:sldChg>
      <pc:sldChg chg="del">
        <pc:chgData name="Schlesinger, Sebastian" userId="d814e6c9-e9fb-4b77-84f7-ccd8aa3529bb" providerId="ADAL" clId="{BD09F393-2275-452D-8B5E-8170B1AFBDBD}" dt="2023-02-10T11:33:36.035" v="1" actId="47"/>
        <pc:sldMkLst>
          <pc:docMk/>
          <pc:sldMk cId="0" sldId="722"/>
        </pc:sldMkLst>
      </pc:sldChg>
      <pc:sldChg chg="del">
        <pc:chgData name="Schlesinger, Sebastian" userId="d814e6c9-e9fb-4b77-84f7-ccd8aa3529bb" providerId="ADAL" clId="{BD09F393-2275-452D-8B5E-8170B1AFBDBD}" dt="2023-02-10T11:33:36.035" v="1" actId="47"/>
        <pc:sldMkLst>
          <pc:docMk/>
          <pc:sldMk cId="0" sldId="723"/>
        </pc:sldMkLst>
      </pc:sldChg>
      <pc:sldChg chg="del">
        <pc:chgData name="Schlesinger, Sebastian" userId="d814e6c9-e9fb-4b77-84f7-ccd8aa3529bb" providerId="ADAL" clId="{BD09F393-2275-452D-8B5E-8170B1AFBDBD}" dt="2023-02-10T11:33:36.035" v="1" actId="47"/>
        <pc:sldMkLst>
          <pc:docMk/>
          <pc:sldMk cId="0" sldId="724"/>
        </pc:sldMkLst>
      </pc:sldChg>
      <pc:sldChg chg="del">
        <pc:chgData name="Schlesinger, Sebastian" userId="d814e6c9-e9fb-4b77-84f7-ccd8aa3529bb" providerId="ADAL" clId="{BD09F393-2275-452D-8B5E-8170B1AFBDBD}" dt="2023-02-10T11:33:36.035" v="1" actId="47"/>
        <pc:sldMkLst>
          <pc:docMk/>
          <pc:sldMk cId="0" sldId="725"/>
        </pc:sldMkLst>
      </pc:sldChg>
      <pc:sldChg chg="del">
        <pc:chgData name="Schlesinger, Sebastian" userId="d814e6c9-e9fb-4b77-84f7-ccd8aa3529bb" providerId="ADAL" clId="{BD09F393-2275-452D-8B5E-8170B1AFBDBD}" dt="2023-02-10T11:33:36.035" v="1" actId="47"/>
        <pc:sldMkLst>
          <pc:docMk/>
          <pc:sldMk cId="0" sldId="726"/>
        </pc:sldMkLst>
      </pc:sldChg>
      <pc:sldChg chg="del">
        <pc:chgData name="Schlesinger, Sebastian" userId="d814e6c9-e9fb-4b77-84f7-ccd8aa3529bb" providerId="ADAL" clId="{BD09F393-2275-452D-8B5E-8170B1AFBDBD}" dt="2023-02-10T11:33:36.035" v="1" actId="47"/>
        <pc:sldMkLst>
          <pc:docMk/>
          <pc:sldMk cId="0" sldId="727"/>
        </pc:sldMkLst>
      </pc:sldChg>
      <pc:sldChg chg="del">
        <pc:chgData name="Schlesinger, Sebastian" userId="d814e6c9-e9fb-4b77-84f7-ccd8aa3529bb" providerId="ADAL" clId="{BD09F393-2275-452D-8B5E-8170B1AFBDBD}" dt="2023-02-10T11:33:36.035" v="1" actId="47"/>
        <pc:sldMkLst>
          <pc:docMk/>
          <pc:sldMk cId="0" sldId="728"/>
        </pc:sldMkLst>
      </pc:sldChg>
      <pc:sldChg chg="del">
        <pc:chgData name="Schlesinger, Sebastian" userId="d814e6c9-e9fb-4b77-84f7-ccd8aa3529bb" providerId="ADAL" clId="{BD09F393-2275-452D-8B5E-8170B1AFBDBD}" dt="2023-02-10T11:33:36.035" v="1" actId="47"/>
        <pc:sldMkLst>
          <pc:docMk/>
          <pc:sldMk cId="0" sldId="729"/>
        </pc:sldMkLst>
      </pc:sldChg>
      <pc:sldChg chg="del">
        <pc:chgData name="Schlesinger, Sebastian" userId="d814e6c9-e9fb-4b77-84f7-ccd8aa3529bb" providerId="ADAL" clId="{BD09F393-2275-452D-8B5E-8170B1AFBDBD}" dt="2023-02-10T11:33:36.035" v="1" actId="47"/>
        <pc:sldMkLst>
          <pc:docMk/>
          <pc:sldMk cId="0" sldId="730"/>
        </pc:sldMkLst>
      </pc:sldChg>
      <pc:sldChg chg="del">
        <pc:chgData name="Schlesinger, Sebastian" userId="d814e6c9-e9fb-4b77-84f7-ccd8aa3529bb" providerId="ADAL" clId="{BD09F393-2275-452D-8B5E-8170B1AFBDBD}" dt="2023-02-10T11:33:36.035" v="1" actId="47"/>
        <pc:sldMkLst>
          <pc:docMk/>
          <pc:sldMk cId="0" sldId="731"/>
        </pc:sldMkLst>
      </pc:sldChg>
      <pc:sldChg chg="del">
        <pc:chgData name="Schlesinger, Sebastian" userId="d814e6c9-e9fb-4b77-84f7-ccd8aa3529bb" providerId="ADAL" clId="{BD09F393-2275-452D-8B5E-8170B1AFBDBD}" dt="2023-02-10T11:33:36.035" v="1" actId="47"/>
        <pc:sldMkLst>
          <pc:docMk/>
          <pc:sldMk cId="0" sldId="732"/>
        </pc:sldMkLst>
      </pc:sldChg>
      <pc:sldChg chg="del">
        <pc:chgData name="Schlesinger, Sebastian" userId="d814e6c9-e9fb-4b77-84f7-ccd8aa3529bb" providerId="ADAL" clId="{BD09F393-2275-452D-8B5E-8170B1AFBDBD}" dt="2023-02-10T11:33:36.035" v="1" actId="47"/>
        <pc:sldMkLst>
          <pc:docMk/>
          <pc:sldMk cId="0" sldId="733"/>
        </pc:sldMkLst>
      </pc:sldChg>
      <pc:sldChg chg="del">
        <pc:chgData name="Schlesinger, Sebastian" userId="d814e6c9-e9fb-4b77-84f7-ccd8aa3529bb" providerId="ADAL" clId="{BD09F393-2275-452D-8B5E-8170B1AFBDBD}" dt="2023-02-10T11:33:36.035" v="1" actId="47"/>
        <pc:sldMkLst>
          <pc:docMk/>
          <pc:sldMk cId="0" sldId="734"/>
        </pc:sldMkLst>
      </pc:sldChg>
      <pc:sldChg chg="del">
        <pc:chgData name="Schlesinger, Sebastian" userId="d814e6c9-e9fb-4b77-84f7-ccd8aa3529bb" providerId="ADAL" clId="{BD09F393-2275-452D-8B5E-8170B1AFBDBD}" dt="2023-02-10T11:33:36.035" v="1" actId="47"/>
        <pc:sldMkLst>
          <pc:docMk/>
          <pc:sldMk cId="0" sldId="735"/>
        </pc:sldMkLst>
      </pc:sldChg>
      <pc:sldChg chg="del">
        <pc:chgData name="Schlesinger, Sebastian" userId="d814e6c9-e9fb-4b77-84f7-ccd8aa3529bb" providerId="ADAL" clId="{BD09F393-2275-452D-8B5E-8170B1AFBDBD}" dt="2023-02-10T11:33:36.035" v="1" actId="47"/>
        <pc:sldMkLst>
          <pc:docMk/>
          <pc:sldMk cId="0" sldId="736"/>
        </pc:sldMkLst>
      </pc:sldChg>
      <pc:sldChg chg="del">
        <pc:chgData name="Schlesinger, Sebastian" userId="d814e6c9-e9fb-4b77-84f7-ccd8aa3529bb" providerId="ADAL" clId="{BD09F393-2275-452D-8B5E-8170B1AFBDBD}" dt="2023-02-10T11:33:36.035" v="1" actId="47"/>
        <pc:sldMkLst>
          <pc:docMk/>
          <pc:sldMk cId="0" sldId="737"/>
        </pc:sldMkLst>
      </pc:sldChg>
      <pc:sldChg chg="del">
        <pc:chgData name="Schlesinger, Sebastian" userId="d814e6c9-e9fb-4b77-84f7-ccd8aa3529bb" providerId="ADAL" clId="{BD09F393-2275-452D-8B5E-8170B1AFBDBD}" dt="2023-02-10T11:33:36.035" v="1" actId="47"/>
        <pc:sldMkLst>
          <pc:docMk/>
          <pc:sldMk cId="0" sldId="738"/>
        </pc:sldMkLst>
      </pc:sldChg>
      <pc:sldChg chg="del">
        <pc:chgData name="Schlesinger, Sebastian" userId="d814e6c9-e9fb-4b77-84f7-ccd8aa3529bb" providerId="ADAL" clId="{BD09F393-2275-452D-8B5E-8170B1AFBDBD}" dt="2023-02-10T11:33:36.035" v="1" actId="47"/>
        <pc:sldMkLst>
          <pc:docMk/>
          <pc:sldMk cId="0" sldId="739"/>
        </pc:sldMkLst>
      </pc:sldChg>
      <pc:sldChg chg="del">
        <pc:chgData name="Schlesinger, Sebastian" userId="d814e6c9-e9fb-4b77-84f7-ccd8aa3529bb" providerId="ADAL" clId="{BD09F393-2275-452D-8B5E-8170B1AFBDBD}" dt="2023-02-10T11:33:36.035" v="1" actId="47"/>
        <pc:sldMkLst>
          <pc:docMk/>
          <pc:sldMk cId="0" sldId="740"/>
        </pc:sldMkLst>
      </pc:sldChg>
      <pc:sldChg chg="del">
        <pc:chgData name="Schlesinger, Sebastian" userId="d814e6c9-e9fb-4b77-84f7-ccd8aa3529bb" providerId="ADAL" clId="{BD09F393-2275-452D-8B5E-8170B1AFBDBD}" dt="2023-02-10T11:33:36.035" v="1" actId="47"/>
        <pc:sldMkLst>
          <pc:docMk/>
          <pc:sldMk cId="0" sldId="741"/>
        </pc:sldMkLst>
      </pc:sldChg>
      <pc:sldChg chg="del">
        <pc:chgData name="Schlesinger, Sebastian" userId="d814e6c9-e9fb-4b77-84f7-ccd8aa3529bb" providerId="ADAL" clId="{BD09F393-2275-452D-8B5E-8170B1AFBDBD}" dt="2023-02-10T11:33:36.035" v="1" actId="47"/>
        <pc:sldMkLst>
          <pc:docMk/>
          <pc:sldMk cId="0" sldId="742"/>
        </pc:sldMkLst>
      </pc:sldChg>
      <pc:sldChg chg="del">
        <pc:chgData name="Schlesinger, Sebastian" userId="d814e6c9-e9fb-4b77-84f7-ccd8aa3529bb" providerId="ADAL" clId="{BD09F393-2275-452D-8B5E-8170B1AFBDBD}" dt="2023-02-10T11:33:36.035" v="1" actId="47"/>
        <pc:sldMkLst>
          <pc:docMk/>
          <pc:sldMk cId="0" sldId="743"/>
        </pc:sldMkLst>
      </pc:sldChg>
      <pc:sldChg chg="del">
        <pc:chgData name="Schlesinger, Sebastian" userId="d814e6c9-e9fb-4b77-84f7-ccd8aa3529bb" providerId="ADAL" clId="{BD09F393-2275-452D-8B5E-8170B1AFBDBD}" dt="2023-02-10T11:33:36.035" v="1" actId="47"/>
        <pc:sldMkLst>
          <pc:docMk/>
          <pc:sldMk cId="0" sldId="744"/>
        </pc:sldMkLst>
      </pc:sldChg>
      <pc:sldChg chg="del">
        <pc:chgData name="Schlesinger, Sebastian" userId="d814e6c9-e9fb-4b77-84f7-ccd8aa3529bb" providerId="ADAL" clId="{BD09F393-2275-452D-8B5E-8170B1AFBDBD}" dt="2023-02-10T11:33:36.035" v="1" actId="47"/>
        <pc:sldMkLst>
          <pc:docMk/>
          <pc:sldMk cId="0" sldId="745"/>
        </pc:sldMkLst>
      </pc:sldChg>
      <pc:sldChg chg="del">
        <pc:chgData name="Schlesinger, Sebastian" userId="d814e6c9-e9fb-4b77-84f7-ccd8aa3529bb" providerId="ADAL" clId="{BD09F393-2275-452D-8B5E-8170B1AFBDBD}" dt="2023-02-10T11:33:36.035" v="1" actId="47"/>
        <pc:sldMkLst>
          <pc:docMk/>
          <pc:sldMk cId="0" sldId="746"/>
        </pc:sldMkLst>
      </pc:sldChg>
      <pc:sldChg chg="del">
        <pc:chgData name="Schlesinger, Sebastian" userId="d814e6c9-e9fb-4b77-84f7-ccd8aa3529bb" providerId="ADAL" clId="{BD09F393-2275-452D-8B5E-8170B1AFBDBD}" dt="2023-02-10T11:33:36.035" v="1" actId="47"/>
        <pc:sldMkLst>
          <pc:docMk/>
          <pc:sldMk cId="0" sldId="747"/>
        </pc:sldMkLst>
      </pc:sldChg>
      <pc:sldChg chg="del">
        <pc:chgData name="Schlesinger, Sebastian" userId="d814e6c9-e9fb-4b77-84f7-ccd8aa3529bb" providerId="ADAL" clId="{BD09F393-2275-452D-8B5E-8170B1AFBDBD}" dt="2023-02-10T11:33:36.035" v="1" actId="47"/>
        <pc:sldMkLst>
          <pc:docMk/>
          <pc:sldMk cId="0" sldId="748"/>
        </pc:sldMkLst>
      </pc:sldChg>
      <pc:sldChg chg="del">
        <pc:chgData name="Schlesinger, Sebastian" userId="d814e6c9-e9fb-4b77-84f7-ccd8aa3529bb" providerId="ADAL" clId="{BD09F393-2275-452D-8B5E-8170B1AFBDBD}" dt="2023-02-10T11:33:36.035" v="1" actId="47"/>
        <pc:sldMkLst>
          <pc:docMk/>
          <pc:sldMk cId="0" sldId="749"/>
        </pc:sldMkLst>
      </pc:sldChg>
      <pc:sldChg chg="del">
        <pc:chgData name="Schlesinger, Sebastian" userId="d814e6c9-e9fb-4b77-84f7-ccd8aa3529bb" providerId="ADAL" clId="{BD09F393-2275-452D-8B5E-8170B1AFBDBD}" dt="2023-02-10T11:33:36.035" v="1" actId="47"/>
        <pc:sldMkLst>
          <pc:docMk/>
          <pc:sldMk cId="0" sldId="750"/>
        </pc:sldMkLst>
      </pc:sldChg>
      <pc:sldChg chg="del">
        <pc:chgData name="Schlesinger, Sebastian" userId="d814e6c9-e9fb-4b77-84f7-ccd8aa3529bb" providerId="ADAL" clId="{BD09F393-2275-452D-8B5E-8170B1AFBDBD}" dt="2023-02-10T11:33:36.035" v="1" actId="47"/>
        <pc:sldMkLst>
          <pc:docMk/>
          <pc:sldMk cId="0" sldId="751"/>
        </pc:sldMkLst>
      </pc:sldChg>
      <pc:sldChg chg="del">
        <pc:chgData name="Schlesinger, Sebastian" userId="d814e6c9-e9fb-4b77-84f7-ccd8aa3529bb" providerId="ADAL" clId="{BD09F393-2275-452D-8B5E-8170B1AFBDBD}" dt="2023-02-10T11:33:36.035" v="1" actId="47"/>
        <pc:sldMkLst>
          <pc:docMk/>
          <pc:sldMk cId="0" sldId="752"/>
        </pc:sldMkLst>
      </pc:sldChg>
      <pc:sldChg chg="del">
        <pc:chgData name="Schlesinger, Sebastian" userId="d814e6c9-e9fb-4b77-84f7-ccd8aa3529bb" providerId="ADAL" clId="{BD09F393-2275-452D-8B5E-8170B1AFBDBD}" dt="2023-02-10T11:33:36.035" v="1" actId="47"/>
        <pc:sldMkLst>
          <pc:docMk/>
          <pc:sldMk cId="0" sldId="753"/>
        </pc:sldMkLst>
      </pc:sldChg>
      <pc:sldChg chg="del">
        <pc:chgData name="Schlesinger, Sebastian" userId="d814e6c9-e9fb-4b77-84f7-ccd8aa3529bb" providerId="ADAL" clId="{BD09F393-2275-452D-8B5E-8170B1AFBDBD}" dt="2023-02-10T11:33:36.035" v="1" actId="47"/>
        <pc:sldMkLst>
          <pc:docMk/>
          <pc:sldMk cId="0" sldId="754"/>
        </pc:sldMkLst>
      </pc:sldChg>
      <pc:sldChg chg="del">
        <pc:chgData name="Schlesinger, Sebastian" userId="d814e6c9-e9fb-4b77-84f7-ccd8aa3529bb" providerId="ADAL" clId="{BD09F393-2275-452D-8B5E-8170B1AFBDBD}" dt="2023-02-10T11:33:36.035" v="1" actId="47"/>
        <pc:sldMkLst>
          <pc:docMk/>
          <pc:sldMk cId="0" sldId="755"/>
        </pc:sldMkLst>
      </pc:sldChg>
      <pc:sldChg chg="del">
        <pc:chgData name="Schlesinger, Sebastian" userId="d814e6c9-e9fb-4b77-84f7-ccd8aa3529bb" providerId="ADAL" clId="{BD09F393-2275-452D-8B5E-8170B1AFBDBD}" dt="2023-02-10T11:33:36.035" v="1" actId="47"/>
        <pc:sldMkLst>
          <pc:docMk/>
          <pc:sldMk cId="0" sldId="756"/>
        </pc:sldMkLst>
      </pc:sldChg>
      <pc:sldChg chg="del">
        <pc:chgData name="Schlesinger, Sebastian" userId="d814e6c9-e9fb-4b77-84f7-ccd8aa3529bb" providerId="ADAL" clId="{BD09F393-2275-452D-8B5E-8170B1AFBDBD}" dt="2023-02-10T11:33:36.035" v="1" actId="47"/>
        <pc:sldMkLst>
          <pc:docMk/>
          <pc:sldMk cId="0" sldId="757"/>
        </pc:sldMkLst>
      </pc:sldChg>
      <pc:sldChg chg="del">
        <pc:chgData name="Schlesinger, Sebastian" userId="d814e6c9-e9fb-4b77-84f7-ccd8aa3529bb" providerId="ADAL" clId="{BD09F393-2275-452D-8B5E-8170B1AFBDBD}" dt="2023-02-10T11:33:36.035" v="1" actId="47"/>
        <pc:sldMkLst>
          <pc:docMk/>
          <pc:sldMk cId="0" sldId="758"/>
        </pc:sldMkLst>
      </pc:sldChg>
      <pc:sldChg chg="del">
        <pc:chgData name="Schlesinger, Sebastian" userId="d814e6c9-e9fb-4b77-84f7-ccd8aa3529bb" providerId="ADAL" clId="{BD09F393-2275-452D-8B5E-8170B1AFBDBD}" dt="2023-02-10T11:33:36.035" v="1" actId="47"/>
        <pc:sldMkLst>
          <pc:docMk/>
          <pc:sldMk cId="0" sldId="759"/>
        </pc:sldMkLst>
      </pc:sldChg>
      <pc:sldChg chg="del">
        <pc:chgData name="Schlesinger, Sebastian" userId="d814e6c9-e9fb-4b77-84f7-ccd8aa3529bb" providerId="ADAL" clId="{BD09F393-2275-452D-8B5E-8170B1AFBDBD}" dt="2023-02-10T11:33:36.035" v="1" actId="47"/>
        <pc:sldMkLst>
          <pc:docMk/>
          <pc:sldMk cId="0" sldId="760"/>
        </pc:sldMkLst>
      </pc:sldChg>
      <pc:sldChg chg="del">
        <pc:chgData name="Schlesinger, Sebastian" userId="d814e6c9-e9fb-4b77-84f7-ccd8aa3529bb" providerId="ADAL" clId="{BD09F393-2275-452D-8B5E-8170B1AFBDBD}" dt="2023-02-10T11:33:36.035" v="1" actId="47"/>
        <pc:sldMkLst>
          <pc:docMk/>
          <pc:sldMk cId="0" sldId="761"/>
        </pc:sldMkLst>
      </pc:sldChg>
      <pc:sldChg chg="del">
        <pc:chgData name="Schlesinger, Sebastian" userId="d814e6c9-e9fb-4b77-84f7-ccd8aa3529bb" providerId="ADAL" clId="{BD09F393-2275-452D-8B5E-8170B1AFBDBD}" dt="2023-02-10T11:33:36.035" v="1" actId="47"/>
        <pc:sldMkLst>
          <pc:docMk/>
          <pc:sldMk cId="0" sldId="762"/>
        </pc:sldMkLst>
      </pc:sldChg>
      <pc:sldChg chg="del">
        <pc:chgData name="Schlesinger, Sebastian" userId="d814e6c9-e9fb-4b77-84f7-ccd8aa3529bb" providerId="ADAL" clId="{BD09F393-2275-452D-8B5E-8170B1AFBDBD}" dt="2023-02-10T11:33:36.035" v="1" actId="47"/>
        <pc:sldMkLst>
          <pc:docMk/>
          <pc:sldMk cId="0" sldId="763"/>
        </pc:sldMkLst>
      </pc:sldChg>
      <pc:sldChg chg="del">
        <pc:chgData name="Schlesinger, Sebastian" userId="d814e6c9-e9fb-4b77-84f7-ccd8aa3529bb" providerId="ADAL" clId="{BD09F393-2275-452D-8B5E-8170B1AFBDBD}" dt="2023-02-10T11:33:36.035" v="1" actId="47"/>
        <pc:sldMkLst>
          <pc:docMk/>
          <pc:sldMk cId="0" sldId="764"/>
        </pc:sldMkLst>
      </pc:sldChg>
      <pc:sldChg chg="del">
        <pc:chgData name="Schlesinger, Sebastian" userId="d814e6c9-e9fb-4b77-84f7-ccd8aa3529bb" providerId="ADAL" clId="{BD09F393-2275-452D-8B5E-8170B1AFBDBD}" dt="2023-02-10T11:33:36.035" v="1" actId="47"/>
        <pc:sldMkLst>
          <pc:docMk/>
          <pc:sldMk cId="0" sldId="765"/>
        </pc:sldMkLst>
      </pc:sldChg>
      <pc:sldChg chg="del">
        <pc:chgData name="Schlesinger, Sebastian" userId="d814e6c9-e9fb-4b77-84f7-ccd8aa3529bb" providerId="ADAL" clId="{BD09F393-2275-452D-8B5E-8170B1AFBDBD}" dt="2023-02-10T11:33:36.035" v="1" actId="47"/>
        <pc:sldMkLst>
          <pc:docMk/>
          <pc:sldMk cId="0" sldId="766"/>
        </pc:sldMkLst>
      </pc:sldChg>
      <pc:sldChg chg="del">
        <pc:chgData name="Schlesinger, Sebastian" userId="d814e6c9-e9fb-4b77-84f7-ccd8aa3529bb" providerId="ADAL" clId="{BD09F393-2275-452D-8B5E-8170B1AFBDBD}" dt="2023-02-10T11:33:36.035" v="1" actId="47"/>
        <pc:sldMkLst>
          <pc:docMk/>
          <pc:sldMk cId="0" sldId="767"/>
        </pc:sldMkLst>
      </pc:sldChg>
      <pc:sldChg chg="del">
        <pc:chgData name="Schlesinger, Sebastian" userId="d814e6c9-e9fb-4b77-84f7-ccd8aa3529bb" providerId="ADAL" clId="{BD09F393-2275-452D-8B5E-8170B1AFBDBD}" dt="2023-02-10T11:33:36.035" v="1" actId="47"/>
        <pc:sldMkLst>
          <pc:docMk/>
          <pc:sldMk cId="0" sldId="768"/>
        </pc:sldMkLst>
      </pc:sldChg>
      <pc:sldChg chg="del">
        <pc:chgData name="Schlesinger, Sebastian" userId="d814e6c9-e9fb-4b77-84f7-ccd8aa3529bb" providerId="ADAL" clId="{BD09F393-2275-452D-8B5E-8170B1AFBDBD}" dt="2023-02-10T11:33:36.035" v="1" actId="47"/>
        <pc:sldMkLst>
          <pc:docMk/>
          <pc:sldMk cId="0" sldId="769"/>
        </pc:sldMkLst>
      </pc:sldChg>
      <pc:sldChg chg="del">
        <pc:chgData name="Schlesinger, Sebastian" userId="d814e6c9-e9fb-4b77-84f7-ccd8aa3529bb" providerId="ADAL" clId="{BD09F393-2275-452D-8B5E-8170B1AFBDBD}" dt="2023-02-10T11:33:36.035" v="1" actId="47"/>
        <pc:sldMkLst>
          <pc:docMk/>
          <pc:sldMk cId="0" sldId="770"/>
        </pc:sldMkLst>
      </pc:sldChg>
      <pc:sldChg chg="del">
        <pc:chgData name="Schlesinger, Sebastian" userId="d814e6c9-e9fb-4b77-84f7-ccd8aa3529bb" providerId="ADAL" clId="{BD09F393-2275-452D-8B5E-8170B1AFBDBD}" dt="2023-02-10T11:33:36.035" v="1" actId="47"/>
        <pc:sldMkLst>
          <pc:docMk/>
          <pc:sldMk cId="0" sldId="771"/>
        </pc:sldMkLst>
      </pc:sldChg>
      <pc:sldChg chg="del">
        <pc:chgData name="Schlesinger, Sebastian" userId="d814e6c9-e9fb-4b77-84f7-ccd8aa3529bb" providerId="ADAL" clId="{BD09F393-2275-452D-8B5E-8170B1AFBDBD}" dt="2023-02-10T11:33:36.035" v="1" actId="47"/>
        <pc:sldMkLst>
          <pc:docMk/>
          <pc:sldMk cId="0" sldId="772"/>
        </pc:sldMkLst>
      </pc:sldChg>
      <pc:sldChg chg="del">
        <pc:chgData name="Schlesinger, Sebastian" userId="d814e6c9-e9fb-4b77-84f7-ccd8aa3529bb" providerId="ADAL" clId="{BD09F393-2275-452D-8B5E-8170B1AFBDBD}" dt="2023-02-10T11:33:36.035" v="1" actId="47"/>
        <pc:sldMkLst>
          <pc:docMk/>
          <pc:sldMk cId="0" sldId="773"/>
        </pc:sldMkLst>
      </pc:sldChg>
      <pc:sldChg chg="del">
        <pc:chgData name="Schlesinger, Sebastian" userId="d814e6c9-e9fb-4b77-84f7-ccd8aa3529bb" providerId="ADAL" clId="{BD09F393-2275-452D-8B5E-8170B1AFBDBD}" dt="2023-02-10T11:33:36.035" v="1" actId="47"/>
        <pc:sldMkLst>
          <pc:docMk/>
          <pc:sldMk cId="0" sldId="774"/>
        </pc:sldMkLst>
      </pc:sldChg>
      <pc:sldChg chg="del">
        <pc:chgData name="Schlesinger, Sebastian" userId="d814e6c9-e9fb-4b77-84f7-ccd8aa3529bb" providerId="ADAL" clId="{BD09F393-2275-452D-8B5E-8170B1AFBDBD}" dt="2023-02-10T11:33:36.035" v="1" actId="47"/>
        <pc:sldMkLst>
          <pc:docMk/>
          <pc:sldMk cId="0" sldId="775"/>
        </pc:sldMkLst>
      </pc:sldChg>
      <pc:sldChg chg="del">
        <pc:chgData name="Schlesinger, Sebastian" userId="d814e6c9-e9fb-4b77-84f7-ccd8aa3529bb" providerId="ADAL" clId="{BD09F393-2275-452D-8B5E-8170B1AFBDBD}" dt="2023-02-10T11:33:36.035" v="1" actId="47"/>
        <pc:sldMkLst>
          <pc:docMk/>
          <pc:sldMk cId="0" sldId="776"/>
        </pc:sldMkLst>
      </pc:sldChg>
      <pc:sldChg chg="del">
        <pc:chgData name="Schlesinger, Sebastian" userId="d814e6c9-e9fb-4b77-84f7-ccd8aa3529bb" providerId="ADAL" clId="{BD09F393-2275-452D-8B5E-8170B1AFBDBD}" dt="2023-02-10T11:33:36.035" v="1" actId="47"/>
        <pc:sldMkLst>
          <pc:docMk/>
          <pc:sldMk cId="0" sldId="777"/>
        </pc:sldMkLst>
      </pc:sldChg>
      <pc:sldChg chg="del">
        <pc:chgData name="Schlesinger, Sebastian" userId="d814e6c9-e9fb-4b77-84f7-ccd8aa3529bb" providerId="ADAL" clId="{BD09F393-2275-452D-8B5E-8170B1AFBDBD}" dt="2023-02-10T11:33:36.035" v="1" actId="47"/>
        <pc:sldMkLst>
          <pc:docMk/>
          <pc:sldMk cId="0" sldId="778"/>
        </pc:sldMkLst>
      </pc:sldChg>
      <pc:sldChg chg="del">
        <pc:chgData name="Schlesinger, Sebastian" userId="d814e6c9-e9fb-4b77-84f7-ccd8aa3529bb" providerId="ADAL" clId="{BD09F393-2275-452D-8B5E-8170B1AFBDBD}" dt="2023-02-10T11:33:36.035" v="1" actId="47"/>
        <pc:sldMkLst>
          <pc:docMk/>
          <pc:sldMk cId="0" sldId="779"/>
        </pc:sldMkLst>
      </pc:sldChg>
      <pc:sldChg chg="del">
        <pc:chgData name="Schlesinger, Sebastian" userId="d814e6c9-e9fb-4b77-84f7-ccd8aa3529bb" providerId="ADAL" clId="{BD09F393-2275-452D-8B5E-8170B1AFBDBD}" dt="2023-02-10T11:33:36.035" v="1" actId="47"/>
        <pc:sldMkLst>
          <pc:docMk/>
          <pc:sldMk cId="0" sldId="780"/>
        </pc:sldMkLst>
      </pc:sldChg>
      <pc:sldChg chg="del">
        <pc:chgData name="Schlesinger, Sebastian" userId="d814e6c9-e9fb-4b77-84f7-ccd8aa3529bb" providerId="ADAL" clId="{BD09F393-2275-452D-8B5E-8170B1AFBDBD}" dt="2023-02-10T11:33:36.035" v="1" actId="47"/>
        <pc:sldMkLst>
          <pc:docMk/>
          <pc:sldMk cId="0" sldId="781"/>
        </pc:sldMkLst>
      </pc:sldChg>
      <pc:sldChg chg="del">
        <pc:chgData name="Schlesinger, Sebastian" userId="d814e6c9-e9fb-4b77-84f7-ccd8aa3529bb" providerId="ADAL" clId="{BD09F393-2275-452D-8B5E-8170B1AFBDBD}" dt="2023-02-10T11:33:36.035" v="1" actId="47"/>
        <pc:sldMkLst>
          <pc:docMk/>
          <pc:sldMk cId="0" sldId="782"/>
        </pc:sldMkLst>
      </pc:sldChg>
      <pc:sldChg chg="del">
        <pc:chgData name="Schlesinger, Sebastian" userId="d814e6c9-e9fb-4b77-84f7-ccd8aa3529bb" providerId="ADAL" clId="{BD09F393-2275-452D-8B5E-8170B1AFBDBD}" dt="2023-02-10T11:33:36.035" v="1" actId="47"/>
        <pc:sldMkLst>
          <pc:docMk/>
          <pc:sldMk cId="0" sldId="783"/>
        </pc:sldMkLst>
      </pc:sldChg>
      <pc:sldChg chg="del">
        <pc:chgData name="Schlesinger, Sebastian" userId="d814e6c9-e9fb-4b77-84f7-ccd8aa3529bb" providerId="ADAL" clId="{BD09F393-2275-452D-8B5E-8170B1AFBDBD}" dt="2023-02-10T11:33:36.035" v="1" actId="47"/>
        <pc:sldMkLst>
          <pc:docMk/>
          <pc:sldMk cId="0" sldId="784"/>
        </pc:sldMkLst>
      </pc:sldChg>
      <pc:sldChg chg="del">
        <pc:chgData name="Schlesinger, Sebastian" userId="d814e6c9-e9fb-4b77-84f7-ccd8aa3529bb" providerId="ADAL" clId="{BD09F393-2275-452D-8B5E-8170B1AFBDBD}" dt="2023-02-10T11:33:15.902" v="0" actId="47"/>
        <pc:sldMkLst>
          <pc:docMk/>
          <pc:sldMk cId="2039478384" sldId="785"/>
        </pc:sldMkLst>
      </pc:sldChg>
      <pc:sldChg chg="del">
        <pc:chgData name="Schlesinger, Sebastian" userId="d814e6c9-e9fb-4b77-84f7-ccd8aa3529bb" providerId="ADAL" clId="{BD09F393-2275-452D-8B5E-8170B1AFBDBD}" dt="2023-02-10T11:33:15.902" v="0" actId="47"/>
        <pc:sldMkLst>
          <pc:docMk/>
          <pc:sldMk cId="2250942124" sldId="786"/>
        </pc:sldMkLst>
      </pc:sldChg>
      <pc:sldChg chg="del">
        <pc:chgData name="Schlesinger, Sebastian" userId="d814e6c9-e9fb-4b77-84f7-ccd8aa3529bb" providerId="ADAL" clId="{BD09F393-2275-452D-8B5E-8170B1AFBDBD}" dt="2023-02-10T11:33:15.902" v="0" actId="47"/>
        <pc:sldMkLst>
          <pc:docMk/>
          <pc:sldMk cId="2786870540" sldId="787"/>
        </pc:sldMkLst>
      </pc:sldChg>
      <pc:sldChg chg="del">
        <pc:chgData name="Schlesinger, Sebastian" userId="d814e6c9-e9fb-4b77-84f7-ccd8aa3529bb" providerId="ADAL" clId="{BD09F393-2275-452D-8B5E-8170B1AFBDBD}" dt="2023-02-10T11:33:15.902" v="0" actId="47"/>
        <pc:sldMkLst>
          <pc:docMk/>
          <pc:sldMk cId="570782120" sldId="788"/>
        </pc:sldMkLst>
      </pc:sldChg>
      <pc:sldChg chg="del">
        <pc:chgData name="Schlesinger, Sebastian" userId="d814e6c9-e9fb-4b77-84f7-ccd8aa3529bb" providerId="ADAL" clId="{BD09F393-2275-452D-8B5E-8170B1AFBDBD}" dt="2023-02-10T11:33:15.902" v="0" actId="47"/>
        <pc:sldMkLst>
          <pc:docMk/>
          <pc:sldMk cId="315832805" sldId="789"/>
        </pc:sldMkLst>
      </pc:sldChg>
      <pc:sldChg chg="del">
        <pc:chgData name="Schlesinger, Sebastian" userId="d814e6c9-e9fb-4b77-84f7-ccd8aa3529bb" providerId="ADAL" clId="{BD09F393-2275-452D-8B5E-8170B1AFBDBD}" dt="2023-02-10T11:33:15.902" v="0" actId="47"/>
        <pc:sldMkLst>
          <pc:docMk/>
          <pc:sldMk cId="2347213758" sldId="790"/>
        </pc:sldMkLst>
      </pc:sldChg>
      <pc:sldChg chg="del">
        <pc:chgData name="Schlesinger, Sebastian" userId="d814e6c9-e9fb-4b77-84f7-ccd8aa3529bb" providerId="ADAL" clId="{BD09F393-2275-452D-8B5E-8170B1AFBDBD}" dt="2023-02-10T11:33:15.902" v="0" actId="47"/>
        <pc:sldMkLst>
          <pc:docMk/>
          <pc:sldMk cId="4032791839" sldId="791"/>
        </pc:sldMkLst>
      </pc:sldChg>
      <pc:sldChg chg="del">
        <pc:chgData name="Schlesinger, Sebastian" userId="d814e6c9-e9fb-4b77-84f7-ccd8aa3529bb" providerId="ADAL" clId="{BD09F393-2275-452D-8B5E-8170B1AFBDBD}" dt="2023-02-10T11:33:36.035" v="1" actId="47"/>
        <pc:sldMkLst>
          <pc:docMk/>
          <pc:sldMk cId="1035252039" sldId="793"/>
        </pc:sldMkLst>
      </pc:sldChg>
      <pc:sldChg chg="modSp">
        <pc:chgData name="Schlesinger, Sebastian" userId="d814e6c9-e9fb-4b77-84f7-ccd8aa3529bb" providerId="ADAL" clId="{BD09F393-2275-452D-8B5E-8170B1AFBDBD}" dt="2023-02-10T13:29:07.828" v="229" actId="20578"/>
        <pc:sldMkLst>
          <pc:docMk/>
          <pc:sldMk cId="2961366157" sldId="795"/>
        </pc:sldMkLst>
        <pc:spChg chg="mod">
          <ac:chgData name="Schlesinger, Sebastian" userId="d814e6c9-e9fb-4b77-84f7-ccd8aa3529bb" providerId="ADAL" clId="{BD09F393-2275-452D-8B5E-8170B1AFBDBD}" dt="2023-02-10T13:29:07.828" v="229" actId="20578"/>
          <ac:spMkLst>
            <pc:docMk/>
            <pc:sldMk cId="2961366157" sldId="795"/>
            <ac:spMk id="3" creationId="{BE69F9B4-565F-77F2-97C5-697B842F9147}"/>
          </ac:spMkLst>
        </pc:spChg>
      </pc:sldChg>
      <pc:sldChg chg="addSp delSp modSp new mod">
        <pc:chgData name="Schlesinger, Sebastian" userId="d814e6c9-e9fb-4b77-84f7-ccd8aa3529bb" providerId="ADAL" clId="{BD09F393-2275-452D-8B5E-8170B1AFBDBD}" dt="2023-02-10T11:55:06.418" v="72" actId="1035"/>
        <pc:sldMkLst>
          <pc:docMk/>
          <pc:sldMk cId="2378392905" sldId="804"/>
        </pc:sldMkLst>
        <pc:spChg chg="mod">
          <ac:chgData name="Schlesinger, Sebastian" userId="d814e6c9-e9fb-4b77-84f7-ccd8aa3529bb" providerId="ADAL" clId="{BD09F393-2275-452D-8B5E-8170B1AFBDBD}" dt="2023-02-10T11:55:06.418" v="72" actId="1035"/>
          <ac:spMkLst>
            <pc:docMk/>
            <pc:sldMk cId="2378392905" sldId="804"/>
            <ac:spMk id="2" creationId="{88535C14-CD05-B97B-48CA-BDA11970340C}"/>
          </ac:spMkLst>
        </pc:spChg>
        <pc:spChg chg="del">
          <ac:chgData name="Schlesinger, Sebastian" userId="d814e6c9-e9fb-4b77-84f7-ccd8aa3529bb" providerId="ADAL" clId="{BD09F393-2275-452D-8B5E-8170B1AFBDBD}" dt="2023-02-10T11:38:08.293" v="3" actId="478"/>
          <ac:spMkLst>
            <pc:docMk/>
            <pc:sldMk cId="2378392905" sldId="804"/>
            <ac:spMk id="3" creationId="{A0C1B6AD-6572-256C-C7E3-C9B6EF7A7CAF}"/>
          </ac:spMkLst>
        </pc:spChg>
        <pc:spChg chg="add mod">
          <ac:chgData name="Schlesinger, Sebastian" userId="d814e6c9-e9fb-4b77-84f7-ccd8aa3529bb" providerId="ADAL" clId="{BD09F393-2275-452D-8B5E-8170B1AFBDBD}" dt="2023-02-10T11:38:39.928" v="13" actId="1076"/>
          <ac:spMkLst>
            <pc:docMk/>
            <pc:sldMk cId="2378392905" sldId="804"/>
            <ac:spMk id="8" creationId="{8FE52B89-E179-0C7C-A362-30A4F6E88A42}"/>
          </ac:spMkLst>
        </pc:spChg>
        <pc:picChg chg="add mod">
          <ac:chgData name="Schlesinger, Sebastian" userId="d814e6c9-e9fb-4b77-84f7-ccd8aa3529bb" providerId="ADAL" clId="{BD09F393-2275-452D-8B5E-8170B1AFBDBD}" dt="2023-02-10T11:38:21.085" v="6" actId="1076"/>
          <ac:picMkLst>
            <pc:docMk/>
            <pc:sldMk cId="2378392905" sldId="804"/>
            <ac:picMk id="4" creationId="{9A13D904-0D28-B72B-F13B-9433C1C0FD5E}"/>
          </ac:picMkLst>
        </pc:picChg>
        <pc:picChg chg="add mod">
          <ac:chgData name="Schlesinger, Sebastian" userId="d814e6c9-e9fb-4b77-84f7-ccd8aa3529bb" providerId="ADAL" clId="{BD09F393-2275-452D-8B5E-8170B1AFBDBD}" dt="2023-02-10T11:38:29.279" v="9" actId="1076"/>
          <ac:picMkLst>
            <pc:docMk/>
            <pc:sldMk cId="2378392905" sldId="804"/>
            <ac:picMk id="5" creationId="{2E3BF8AB-2799-529D-B5C2-FF442E1D2D94}"/>
          </ac:picMkLst>
        </pc:picChg>
        <pc:picChg chg="add mod">
          <ac:chgData name="Schlesinger, Sebastian" userId="d814e6c9-e9fb-4b77-84f7-ccd8aa3529bb" providerId="ADAL" clId="{BD09F393-2275-452D-8B5E-8170B1AFBDBD}" dt="2023-02-10T11:38:26.932" v="8" actId="1076"/>
          <ac:picMkLst>
            <pc:docMk/>
            <pc:sldMk cId="2378392905" sldId="804"/>
            <ac:picMk id="6" creationId="{CF1259DF-99B8-A042-7537-3C406E23A418}"/>
          </ac:picMkLst>
        </pc:picChg>
        <pc:picChg chg="add mod">
          <ac:chgData name="Schlesinger, Sebastian" userId="d814e6c9-e9fb-4b77-84f7-ccd8aa3529bb" providerId="ADAL" clId="{BD09F393-2275-452D-8B5E-8170B1AFBDBD}" dt="2023-02-10T11:38:37.090" v="12" actId="1076"/>
          <ac:picMkLst>
            <pc:docMk/>
            <pc:sldMk cId="2378392905" sldId="804"/>
            <ac:picMk id="7" creationId="{80A7DC73-D384-34CE-EAAE-9641766B0087}"/>
          </ac:picMkLst>
        </pc:picChg>
        <pc:picChg chg="add mod">
          <ac:chgData name="Schlesinger, Sebastian" userId="d814e6c9-e9fb-4b77-84f7-ccd8aa3529bb" providerId="ADAL" clId="{BD09F393-2275-452D-8B5E-8170B1AFBDBD}" dt="2023-02-10T11:38:32.829" v="10" actId="1076"/>
          <ac:picMkLst>
            <pc:docMk/>
            <pc:sldMk cId="2378392905" sldId="804"/>
            <ac:picMk id="9" creationId="{E504CA53-4D0D-99A1-8712-E9E309195A9A}"/>
          </ac:picMkLst>
        </pc:picChg>
        <pc:picChg chg="add mod">
          <ac:chgData name="Schlesinger, Sebastian" userId="d814e6c9-e9fb-4b77-84f7-ccd8aa3529bb" providerId="ADAL" clId="{BD09F393-2275-452D-8B5E-8170B1AFBDBD}" dt="2023-02-10T11:38:34.716" v="11" actId="1076"/>
          <ac:picMkLst>
            <pc:docMk/>
            <pc:sldMk cId="2378392905" sldId="804"/>
            <ac:picMk id="10" creationId="{B00EF86A-62E0-925A-95A9-146683B74C27}"/>
          </ac:picMkLst>
        </pc:picChg>
      </pc:sldChg>
      <pc:sldChg chg="addSp delSp modSp new mod modAnim">
        <pc:chgData name="Schlesinger, Sebastian" userId="d814e6c9-e9fb-4b77-84f7-ccd8aa3529bb" providerId="ADAL" clId="{BD09F393-2275-452D-8B5E-8170B1AFBDBD}" dt="2023-02-10T13:18:38.651" v="130" actId="20577"/>
        <pc:sldMkLst>
          <pc:docMk/>
          <pc:sldMk cId="3194267281" sldId="805"/>
        </pc:sldMkLst>
        <pc:spChg chg="mod">
          <ac:chgData name="Schlesinger, Sebastian" userId="d814e6c9-e9fb-4b77-84f7-ccd8aa3529bb" providerId="ADAL" clId="{BD09F393-2275-452D-8B5E-8170B1AFBDBD}" dt="2023-02-10T13:18:38.651" v="130" actId="20577"/>
          <ac:spMkLst>
            <pc:docMk/>
            <pc:sldMk cId="3194267281" sldId="805"/>
            <ac:spMk id="2" creationId="{C789BFC7-34E9-F751-8FE8-CC8EA1517BC0}"/>
          </ac:spMkLst>
        </pc:spChg>
        <pc:spChg chg="del">
          <ac:chgData name="Schlesinger, Sebastian" userId="d814e6c9-e9fb-4b77-84f7-ccd8aa3529bb" providerId="ADAL" clId="{BD09F393-2275-452D-8B5E-8170B1AFBDBD}" dt="2023-02-10T11:56:35.843" v="83" actId="478"/>
          <ac:spMkLst>
            <pc:docMk/>
            <pc:sldMk cId="3194267281" sldId="805"/>
            <ac:spMk id="3" creationId="{FCAE7B38-B1B1-3EB2-CB9D-C3E53742283D}"/>
          </ac:spMkLst>
        </pc:spChg>
        <pc:picChg chg="add mod">
          <ac:chgData name="Schlesinger, Sebastian" userId="d814e6c9-e9fb-4b77-84f7-ccd8aa3529bb" providerId="ADAL" clId="{BD09F393-2275-452D-8B5E-8170B1AFBDBD}" dt="2023-02-10T13:18:35.884" v="127" actId="1076"/>
          <ac:picMkLst>
            <pc:docMk/>
            <pc:sldMk cId="3194267281" sldId="805"/>
            <ac:picMk id="4" creationId="{8D27E5E3-1B15-D186-AF2F-17CF95EC1D44}"/>
          </ac:picMkLst>
        </pc:picChg>
      </pc:sldChg>
      <pc:sldChg chg="modSp add mod">
        <pc:chgData name="Schlesinger, Sebastian" userId="d814e6c9-e9fb-4b77-84f7-ccd8aa3529bb" providerId="ADAL" clId="{BD09F393-2275-452D-8B5E-8170B1AFBDBD}" dt="2023-02-10T13:18:25.040" v="126" actId="108"/>
        <pc:sldMkLst>
          <pc:docMk/>
          <pc:sldMk cId="487500339" sldId="806"/>
        </pc:sldMkLst>
        <pc:spChg chg="mod">
          <ac:chgData name="Schlesinger, Sebastian" userId="d814e6c9-e9fb-4b77-84f7-ccd8aa3529bb" providerId="ADAL" clId="{BD09F393-2275-452D-8B5E-8170B1AFBDBD}" dt="2023-02-10T13:18:25.040" v="126" actId="108"/>
          <ac:spMkLst>
            <pc:docMk/>
            <pc:sldMk cId="487500339" sldId="806"/>
            <ac:spMk id="3" creationId="{BE69F9B4-565F-77F2-97C5-697B842F9147}"/>
          </ac:spMkLst>
        </pc:spChg>
      </pc:sldChg>
      <pc:sldChg chg="addSp delSp modSp new mod">
        <pc:chgData name="Schlesinger, Sebastian" userId="d814e6c9-e9fb-4b77-84f7-ccd8aa3529bb" providerId="ADAL" clId="{BD09F393-2275-452D-8B5E-8170B1AFBDBD}" dt="2023-02-20T12:41:36.379" v="1196" actId="20577"/>
        <pc:sldMkLst>
          <pc:docMk/>
          <pc:sldMk cId="1738110787" sldId="807"/>
        </pc:sldMkLst>
        <pc:spChg chg="mod">
          <ac:chgData name="Schlesinger, Sebastian" userId="d814e6c9-e9fb-4b77-84f7-ccd8aa3529bb" providerId="ADAL" clId="{BD09F393-2275-452D-8B5E-8170B1AFBDBD}" dt="2023-02-10T13:21:02.375" v="181" actId="14100"/>
          <ac:spMkLst>
            <pc:docMk/>
            <pc:sldMk cId="1738110787" sldId="807"/>
            <ac:spMk id="2" creationId="{412FE0BD-EC17-F35F-6E16-388232DE9BD4}"/>
          </ac:spMkLst>
        </pc:spChg>
        <pc:spChg chg="add mod">
          <ac:chgData name="Schlesinger, Sebastian" userId="d814e6c9-e9fb-4b77-84f7-ccd8aa3529bb" providerId="ADAL" clId="{BD09F393-2275-452D-8B5E-8170B1AFBDBD}" dt="2023-02-20T12:41:36.379" v="1196" actId="20577"/>
          <ac:spMkLst>
            <pc:docMk/>
            <pc:sldMk cId="1738110787" sldId="807"/>
            <ac:spMk id="3" creationId="{4C8C265E-6BFF-6C56-D698-4B2E5AF9A4D2}"/>
          </ac:spMkLst>
        </pc:spChg>
        <pc:spChg chg="del mod">
          <ac:chgData name="Schlesinger, Sebastian" userId="d814e6c9-e9fb-4b77-84f7-ccd8aa3529bb" providerId="ADAL" clId="{BD09F393-2275-452D-8B5E-8170B1AFBDBD}" dt="2023-02-10T13:18:49.482" v="137" actId="478"/>
          <ac:spMkLst>
            <pc:docMk/>
            <pc:sldMk cId="1738110787" sldId="807"/>
            <ac:spMk id="3" creationId="{8A0830F2-9397-B649-22A2-DA9FEE14CADD}"/>
          </ac:spMkLst>
        </pc:spChg>
        <pc:spChg chg="add mod">
          <ac:chgData name="Schlesinger, Sebastian" userId="d814e6c9-e9fb-4b77-84f7-ccd8aa3529bb" providerId="ADAL" clId="{BD09F393-2275-452D-8B5E-8170B1AFBDBD}" dt="2023-02-10T13:21:20.459" v="192" actId="20577"/>
          <ac:spMkLst>
            <pc:docMk/>
            <pc:sldMk cId="1738110787" sldId="807"/>
            <ac:spMk id="10" creationId="{0F9BBFFD-C57A-C109-58A7-9A1D32707ADA}"/>
          </ac:spMkLst>
        </pc:spChg>
        <pc:spChg chg="add mod">
          <ac:chgData name="Schlesinger, Sebastian" userId="d814e6c9-e9fb-4b77-84f7-ccd8aa3529bb" providerId="ADAL" clId="{BD09F393-2275-452D-8B5E-8170B1AFBDBD}" dt="2023-02-10T13:21:52.784" v="216" actId="20577"/>
          <ac:spMkLst>
            <pc:docMk/>
            <pc:sldMk cId="1738110787" sldId="807"/>
            <ac:spMk id="11" creationId="{9256376D-430A-1C65-0935-8C8611B68F7F}"/>
          </ac:spMkLst>
        </pc:spChg>
        <pc:picChg chg="add mod">
          <ac:chgData name="Schlesinger, Sebastian" userId="d814e6c9-e9fb-4b77-84f7-ccd8aa3529bb" providerId="ADAL" clId="{BD09F393-2275-452D-8B5E-8170B1AFBDBD}" dt="2023-02-10T13:20:48.997" v="146" actId="1076"/>
          <ac:picMkLst>
            <pc:docMk/>
            <pc:sldMk cId="1738110787" sldId="807"/>
            <ac:picMk id="5" creationId="{F152B998-C751-4088-EFCB-438344CC030B}"/>
          </ac:picMkLst>
        </pc:picChg>
        <pc:picChg chg="add mod">
          <ac:chgData name="Schlesinger, Sebastian" userId="d814e6c9-e9fb-4b77-84f7-ccd8aa3529bb" providerId="ADAL" clId="{BD09F393-2275-452D-8B5E-8170B1AFBDBD}" dt="2023-02-10T13:21:27.253" v="194" actId="1076"/>
          <ac:picMkLst>
            <pc:docMk/>
            <pc:sldMk cId="1738110787" sldId="807"/>
            <ac:picMk id="7" creationId="{5446F7D5-EFD4-3584-BBE7-B672D2980F69}"/>
          </ac:picMkLst>
        </pc:picChg>
        <pc:picChg chg="add mod">
          <ac:chgData name="Schlesinger, Sebastian" userId="d814e6c9-e9fb-4b77-84f7-ccd8aa3529bb" providerId="ADAL" clId="{BD09F393-2275-452D-8B5E-8170B1AFBDBD}" dt="2023-02-10T13:21:24.177" v="193" actId="1076"/>
          <ac:picMkLst>
            <pc:docMk/>
            <pc:sldMk cId="1738110787" sldId="807"/>
            <ac:picMk id="9" creationId="{A472A316-57E5-80B5-4DAE-CACC76906046}"/>
          </ac:picMkLst>
        </pc:picChg>
      </pc:sldChg>
      <pc:sldChg chg="add del">
        <pc:chgData name="Schlesinger, Sebastian" userId="d814e6c9-e9fb-4b77-84f7-ccd8aa3529bb" providerId="ADAL" clId="{BD09F393-2275-452D-8B5E-8170B1AFBDBD}" dt="2023-02-10T13:18:52.367" v="139"/>
        <pc:sldMkLst>
          <pc:docMk/>
          <pc:sldMk cId="3294831245" sldId="808"/>
        </pc:sldMkLst>
      </pc:sldChg>
      <pc:sldChg chg="addSp delSp modSp new mod">
        <pc:chgData name="Schlesinger, Sebastian" userId="d814e6c9-e9fb-4b77-84f7-ccd8aa3529bb" providerId="ADAL" clId="{BD09F393-2275-452D-8B5E-8170B1AFBDBD}" dt="2023-02-10T13:29:40.587" v="279" actId="20577"/>
        <pc:sldMkLst>
          <pc:docMk/>
          <pc:sldMk cId="3712705860" sldId="808"/>
        </pc:sldMkLst>
        <pc:spChg chg="mod">
          <ac:chgData name="Schlesinger, Sebastian" userId="d814e6c9-e9fb-4b77-84f7-ccd8aa3529bb" providerId="ADAL" clId="{BD09F393-2275-452D-8B5E-8170B1AFBDBD}" dt="2023-02-10T13:28:57.515" v="227" actId="20577"/>
          <ac:spMkLst>
            <pc:docMk/>
            <pc:sldMk cId="3712705860" sldId="808"/>
            <ac:spMk id="2" creationId="{DE289909-25DA-84B8-DCA5-27F75A69147C}"/>
          </ac:spMkLst>
        </pc:spChg>
        <pc:spChg chg="del">
          <ac:chgData name="Schlesinger, Sebastian" userId="d814e6c9-e9fb-4b77-84f7-ccd8aa3529bb" providerId="ADAL" clId="{BD09F393-2275-452D-8B5E-8170B1AFBDBD}" dt="2023-02-10T13:29:16.792" v="230" actId="478"/>
          <ac:spMkLst>
            <pc:docMk/>
            <pc:sldMk cId="3712705860" sldId="808"/>
            <ac:spMk id="3" creationId="{4F28CFE0-C599-0D2B-4A7D-A12627F2B9FF}"/>
          </ac:spMkLst>
        </pc:spChg>
        <pc:spChg chg="add mod">
          <ac:chgData name="Schlesinger, Sebastian" userId="d814e6c9-e9fb-4b77-84f7-ccd8aa3529bb" providerId="ADAL" clId="{BD09F393-2275-452D-8B5E-8170B1AFBDBD}" dt="2023-02-10T13:29:40.587" v="279" actId="20577"/>
          <ac:spMkLst>
            <pc:docMk/>
            <pc:sldMk cId="3712705860" sldId="808"/>
            <ac:spMk id="4" creationId="{08048DAA-2965-BE99-975F-3FAD10D7AFA2}"/>
          </ac:spMkLst>
        </pc:spChg>
      </pc:sldChg>
      <pc:sldChg chg="addSp delSp modSp new mod">
        <pc:chgData name="Schlesinger, Sebastian" userId="d814e6c9-e9fb-4b77-84f7-ccd8aa3529bb" providerId="ADAL" clId="{BD09F393-2275-452D-8B5E-8170B1AFBDBD}" dt="2023-02-21T22:43:39.180" v="2338" actId="14826"/>
        <pc:sldMkLst>
          <pc:docMk/>
          <pc:sldMk cId="2317925390" sldId="809"/>
        </pc:sldMkLst>
        <pc:spChg chg="mod">
          <ac:chgData name="Schlesinger, Sebastian" userId="d814e6c9-e9fb-4b77-84f7-ccd8aa3529bb" providerId="ADAL" clId="{BD09F393-2275-452D-8B5E-8170B1AFBDBD}" dt="2023-02-10T13:29:56.849" v="288" actId="20577"/>
          <ac:spMkLst>
            <pc:docMk/>
            <pc:sldMk cId="2317925390" sldId="809"/>
            <ac:spMk id="2" creationId="{10BDE88D-A553-468F-C59F-A99DEE20D337}"/>
          </ac:spMkLst>
        </pc:spChg>
        <pc:spChg chg="del mod">
          <ac:chgData name="Schlesinger, Sebastian" userId="d814e6c9-e9fb-4b77-84f7-ccd8aa3529bb" providerId="ADAL" clId="{BD09F393-2275-452D-8B5E-8170B1AFBDBD}" dt="2023-02-10T14:44:36.662" v="645" actId="478"/>
          <ac:spMkLst>
            <pc:docMk/>
            <pc:sldMk cId="2317925390" sldId="809"/>
            <ac:spMk id="3" creationId="{B382AF0B-501A-35FA-AAC8-0FAC3CA8E244}"/>
          </ac:spMkLst>
        </pc:spChg>
        <pc:spChg chg="add del mod">
          <ac:chgData name="Schlesinger, Sebastian" userId="d814e6c9-e9fb-4b77-84f7-ccd8aa3529bb" providerId="ADAL" clId="{BD09F393-2275-452D-8B5E-8170B1AFBDBD}" dt="2023-02-10T14:44:40.978" v="648" actId="478"/>
          <ac:spMkLst>
            <pc:docMk/>
            <pc:sldMk cId="2317925390" sldId="809"/>
            <ac:spMk id="5" creationId="{10F919A4-FEA2-328C-E419-F19E7F8B4450}"/>
          </ac:spMkLst>
        </pc:spChg>
        <pc:spChg chg="add del mod">
          <ac:chgData name="Schlesinger, Sebastian" userId="d814e6c9-e9fb-4b77-84f7-ccd8aa3529bb" providerId="ADAL" clId="{BD09F393-2275-452D-8B5E-8170B1AFBDBD}" dt="2023-02-10T14:44:38.712" v="647" actId="478"/>
          <ac:spMkLst>
            <pc:docMk/>
            <pc:sldMk cId="2317925390" sldId="809"/>
            <ac:spMk id="6" creationId="{F69DBD76-C0FD-75EC-4114-A67B3A876876}"/>
          </ac:spMkLst>
        </pc:spChg>
        <pc:picChg chg="add mod">
          <ac:chgData name="Schlesinger, Sebastian" userId="d814e6c9-e9fb-4b77-84f7-ccd8aa3529bb" providerId="ADAL" clId="{BD09F393-2275-452D-8B5E-8170B1AFBDBD}" dt="2023-02-21T22:43:39.180" v="2338" actId="14826"/>
          <ac:picMkLst>
            <pc:docMk/>
            <pc:sldMk cId="2317925390" sldId="809"/>
            <ac:picMk id="8" creationId="{28561BBB-537F-D2A0-5585-C7390FFA1A2A}"/>
          </ac:picMkLst>
        </pc:picChg>
      </pc:sldChg>
      <pc:sldChg chg="addSp delSp modSp new mod">
        <pc:chgData name="Schlesinger, Sebastian" userId="d814e6c9-e9fb-4b77-84f7-ccd8aa3529bb" providerId="ADAL" clId="{BD09F393-2275-452D-8B5E-8170B1AFBDBD}" dt="2023-02-20T13:27:03.647" v="2331" actId="1076"/>
        <pc:sldMkLst>
          <pc:docMk/>
          <pc:sldMk cId="1412984514" sldId="810"/>
        </pc:sldMkLst>
        <pc:spChg chg="mod">
          <ac:chgData name="Schlesinger, Sebastian" userId="d814e6c9-e9fb-4b77-84f7-ccd8aa3529bb" providerId="ADAL" clId="{BD09F393-2275-452D-8B5E-8170B1AFBDBD}" dt="2023-02-20T12:48:06.994" v="1314" actId="14100"/>
          <ac:spMkLst>
            <pc:docMk/>
            <pc:sldMk cId="1412984514" sldId="810"/>
            <ac:spMk id="2" creationId="{2F5FFC5B-4CB1-24B5-A590-2ED01B2BC097}"/>
          </ac:spMkLst>
        </pc:spChg>
        <pc:spChg chg="del">
          <ac:chgData name="Schlesinger, Sebastian" userId="d814e6c9-e9fb-4b77-84f7-ccd8aa3529bb" providerId="ADAL" clId="{BD09F393-2275-452D-8B5E-8170B1AFBDBD}" dt="2023-02-20T12:46:18.134" v="1198" actId="478"/>
          <ac:spMkLst>
            <pc:docMk/>
            <pc:sldMk cId="1412984514" sldId="810"/>
            <ac:spMk id="3" creationId="{4B512A12-0569-A331-60E0-97E3F7FD3092}"/>
          </ac:spMkLst>
        </pc:spChg>
        <pc:spChg chg="add mod">
          <ac:chgData name="Schlesinger, Sebastian" userId="d814e6c9-e9fb-4b77-84f7-ccd8aa3529bb" providerId="ADAL" clId="{BD09F393-2275-452D-8B5E-8170B1AFBDBD}" dt="2023-02-20T13:27:03.647" v="2331" actId="1076"/>
          <ac:spMkLst>
            <pc:docMk/>
            <pc:sldMk cId="1412984514" sldId="810"/>
            <ac:spMk id="4" creationId="{C3406B36-0A83-4FCB-E577-A4ABA254BEAE}"/>
          </ac:spMkLst>
        </pc:spChg>
        <pc:picChg chg="add mod">
          <ac:chgData name="Schlesinger, Sebastian" userId="d814e6c9-e9fb-4b77-84f7-ccd8aa3529bb" providerId="ADAL" clId="{BD09F393-2275-452D-8B5E-8170B1AFBDBD}" dt="2023-02-20T12:46:51.339" v="1275" actId="14100"/>
          <ac:picMkLst>
            <pc:docMk/>
            <pc:sldMk cId="1412984514" sldId="810"/>
            <ac:picMk id="5" creationId="{BDCE0D48-A3EA-9306-5E00-200685416D21}"/>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204700" cy="6858000"/>
          </a:xfrm>
          <a:custGeom>
            <a:avLst/>
            <a:gdLst/>
            <a:ahLst/>
            <a:cxnLst/>
            <a:rect l="l" t="t" r="r" b="b"/>
            <a:pathLst>
              <a:path w="12204700" h="6858000">
                <a:moveTo>
                  <a:pt x="12204192" y="0"/>
                </a:moveTo>
                <a:lnTo>
                  <a:pt x="0" y="0"/>
                </a:lnTo>
                <a:lnTo>
                  <a:pt x="0" y="6858000"/>
                </a:lnTo>
                <a:lnTo>
                  <a:pt x="12204192" y="6858000"/>
                </a:lnTo>
                <a:lnTo>
                  <a:pt x="12204192" y="0"/>
                </a:lnTo>
                <a:close/>
              </a:path>
            </a:pathLst>
          </a:custGeom>
          <a:solidFill>
            <a:srgbClr val="F4F4F4"/>
          </a:solidFill>
        </p:spPr>
        <p:txBody>
          <a:bodyPr wrap="square" lIns="0" tIns="0" rIns="0" bIns="0" rtlCol="0"/>
          <a:lstStyle/>
          <a:p>
            <a:endParaRPr/>
          </a:p>
        </p:txBody>
      </p:sp>
      <p:sp>
        <p:nvSpPr>
          <p:cNvPr id="2" name="Holder 2"/>
          <p:cNvSpPr>
            <a:spLocks noGrp="1"/>
          </p:cNvSpPr>
          <p:nvPr>
            <p:ph type="ctrTitle"/>
          </p:nvPr>
        </p:nvSpPr>
        <p:spPr>
          <a:xfrm>
            <a:off x="347268" y="2427223"/>
            <a:ext cx="5769610" cy="635000"/>
          </a:xfrm>
          <a:prstGeom prst="rect">
            <a:avLst/>
          </a:prstGeom>
        </p:spPr>
        <p:txBody>
          <a:bodyPr wrap="square" lIns="0" tIns="0" rIns="0" bIns="0">
            <a:spAutoFit/>
          </a:bodyPr>
          <a:lstStyle>
            <a:lvl1pPr>
              <a:defRPr sz="3200" b="1" i="0">
                <a:solidFill>
                  <a:srgbClr val="005589"/>
                </a:solidFill>
                <a:latin typeface="Trebuchet MS"/>
                <a:cs typeface="Trebuchet MS"/>
              </a:defRPr>
            </a:lvl1pPr>
          </a:lstStyle>
          <a:p>
            <a:endParaRPr/>
          </a:p>
        </p:txBody>
      </p:sp>
      <p:sp>
        <p:nvSpPr>
          <p:cNvPr id="3" name="Holder 3"/>
          <p:cNvSpPr>
            <a:spLocks noGrp="1"/>
          </p:cNvSpPr>
          <p:nvPr>
            <p:ph type="subTitle" idx="4"/>
          </p:nvPr>
        </p:nvSpPr>
        <p:spPr>
          <a:xfrm>
            <a:off x="3066033" y="5197736"/>
            <a:ext cx="6805295" cy="13112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10/31/23</a:t>
            </a:fld>
            <a:endParaRPr lang="en-US"/>
          </a:p>
        </p:txBody>
      </p:sp>
      <p:sp>
        <p:nvSpPr>
          <p:cNvPr id="6" name="Holder 6"/>
          <p:cNvSpPr>
            <a:spLocks noGrp="1"/>
          </p:cNvSpPr>
          <p:nvPr>
            <p:ph type="sldNum" sz="quarter" idx="7"/>
          </p:nvPr>
        </p:nvSpPr>
        <p:spPr/>
        <p:txBody>
          <a:bodyPr lIns="0" tIns="0" rIns="0" bIns="0"/>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pic>
        <p:nvPicPr>
          <p:cNvPr id="7" name="Picture 6">
            <a:extLst>
              <a:ext uri="{FF2B5EF4-FFF2-40B4-BE49-F238E27FC236}">
                <a16:creationId xmlns:a16="http://schemas.microsoft.com/office/drawing/2014/main" id="{4D6803FE-B66A-E2D2-240B-5C71AF300747}"/>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3702" y="535259"/>
            <a:ext cx="3061196" cy="70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5589"/>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10/31/23</a:t>
            </a:fld>
            <a:endParaRPr lang="en-US"/>
          </a:p>
        </p:txBody>
      </p:sp>
      <p:sp>
        <p:nvSpPr>
          <p:cNvPr id="6" name="Holder 6"/>
          <p:cNvSpPr>
            <a:spLocks noGrp="1"/>
          </p:cNvSpPr>
          <p:nvPr>
            <p:ph type="sldNum" sz="quarter" idx="7"/>
          </p:nvPr>
        </p:nvSpPr>
        <p:spPr/>
        <p:txBody>
          <a:bodyPr lIns="0" tIns="0" rIns="0" bIns="0"/>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5589"/>
                </a:solidFill>
                <a:latin typeface="Trebuchet MS"/>
                <a:cs typeface="Trebuchet MS"/>
              </a:defRPr>
            </a:lvl1pPr>
          </a:lstStyle>
          <a:p>
            <a:endParaRPr/>
          </a:p>
        </p:txBody>
      </p:sp>
      <p:sp>
        <p:nvSpPr>
          <p:cNvPr id="3" name="Holder 3"/>
          <p:cNvSpPr>
            <a:spLocks noGrp="1"/>
          </p:cNvSpPr>
          <p:nvPr>
            <p:ph sz="half" idx="2"/>
          </p:nvPr>
        </p:nvSpPr>
        <p:spPr>
          <a:xfrm>
            <a:off x="347573" y="1475240"/>
            <a:ext cx="4175125" cy="36182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285420" y="1577340"/>
            <a:ext cx="5309044"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10/31/23</a:t>
            </a:fld>
            <a:endParaRPr lang="en-US"/>
          </a:p>
        </p:txBody>
      </p:sp>
      <p:sp>
        <p:nvSpPr>
          <p:cNvPr id="7" name="Holder 7"/>
          <p:cNvSpPr>
            <a:spLocks noGrp="1"/>
          </p:cNvSpPr>
          <p:nvPr>
            <p:ph type="sldNum" sz="quarter" idx="7"/>
          </p:nvPr>
        </p:nvSpPr>
        <p:spPr/>
        <p:txBody>
          <a:bodyPr lIns="0" tIns="0" rIns="0" bIns="0"/>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5589"/>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10/31/23</a:t>
            </a:fld>
            <a:endParaRPr lang="en-US"/>
          </a:p>
        </p:txBody>
      </p:sp>
      <p:sp>
        <p:nvSpPr>
          <p:cNvPr id="5" name="Holder 5"/>
          <p:cNvSpPr>
            <a:spLocks noGrp="1"/>
          </p:cNvSpPr>
          <p:nvPr>
            <p:ph type="sldNum" sz="quarter" idx="7"/>
          </p:nvPr>
        </p:nvSpPr>
        <p:spPr/>
        <p:txBody>
          <a:bodyPr lIns="0" tIns="0" rIns="0" bIns="0"/>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204700" cy="6858000"/>
          </a:xfrm>
          <a:custGeom>
            <a:avLst/>
            <a:gdLst/>
            <a:ahLst/>
            <a:cxnLst/>
            <a:rect l="l" t="t" r="r" b="b"/>
            <a:pathLst>
              <a:path w="12204700" h="6858000">
                <a:moveTo>
                  <a:pt x="12204192" y="0"/>
                </a:moveTo>
                <a:lnTo>
                  <a:pt x="0" y="0"/>
                </a:lnTo>
                <a:lnTo>
                  <a:pt x="0" y="6858000"/>
                </a:lnTo>
                <a:lnTo>
                  <a:pt x="12204192" y="6858000"/>
                </a:lnTo>
                <a:lnTo>
                  <a:pt x="12204192" y="0"/>
                </a:lnTo>
                <a:close/>
              </a:path>
            </a:pathLst>
          </a:custGeom>
          <a:solidFill>
            <a:srgbClr val="F4F4F4"/>
          </a:solidFill>
        </p:spPr>
        <p:txBody>
          <a:bodyPr wrap="square" lIns="0" tIns="0" rIns="0" bIns="0" rtlCol="0"/>
          <a:lstStyle/>
          <a:p>
            <a:endParaRPr/>
          </a:p>
        </p:txBody>
      </p:sp>
      <p:sp>
        <p:nvSpPr>
          <p:cNvPr id="18" name="bg object 18"/>
          <p:cNvSpPr/>
          <p:nvPr/>
        </p:nvSpPr>
        <p:spPr>
          <a:xfrm>
            <a:off x="0" y="6597395"/>
            <a:ext cx="12204700" cy="17145"/>
          </a:xfrm>
          <a:custGeom>
            <a:avLst/>
            <a:gdLst/>
            <a:ahLst/>
            <a:cxnLst/>
            <a:rect l="l" t="t" r="r" b="b"/>
            <a:pathLst>
              <a:path w="12204700" h="17145">
                <a:moveTo>
                  <a:pt x="12204192" y="0"/>
                </a:moveTo>
                <a:lnTo>
                  <a:pt x="0" y="0"/>
                </a:lnTo>
                <a:lnTo>
                  <a:pt x="0" y="16763"/>
                </a:lnTo>
                <a:lnTo>
                  <a:pt x="12204192" y="16763"/>
                </a:lnTo>
                <a:lnTo>
                  <a:pt x="12204192" y="0"/>
                </a:lnTo>
                <a:close/>
              </a:path>
            </a:pathLst>
          </a:custGeom>
          <a:solidFill>
            <a:srgbClr val="005589"/>
          </a:solidFill>
        </p:spPr>
        <p:txBody>
          <a:bodyPr wrap="square" lIns="0" tIns="0" rIns="0" bIns="0" rtlCol="0"/>
          <a:lstStyle/>
          <a:p>
            <a:endParaRPr/>
          </a:p>
        </p:txBody>
      </p:sp>
      <p:sp>
        <p:nvSpPr>
          <p:cNvPr id="19" name="bg object 19"/>
          <p:cNvSpPr/>
          <p:nvPr/>
        </p:nvSpPr>
        <p:spPr>
          <a:xfrm>
            <a:off x="0" y="1539239"/>
            <a:ext cx="12197080" cy="18415"/>
          </a:xfrm>
          <a:custGeom>
            <a:avLst/>
            <a:gdLst/>
            <a:ahLst/>
            <a:cxnLst/>
            <a:rect l="l" t="t" r="r" b="b"/>
            <a:pathLst>
              <a:path w="12197080" h="18415">
                <a:moveTo>
                  <a:pt x="12196572" y="0"/>
                </a:moveTo>
                <a:lnTo>
                  <a:pt x="0" y="0"/>
                </a:lnTo>
                <a:lnTo>
                  <a:pt x="0" y="18287"/>
                </a:lnTo>
                <a:lnTo>
                  <a:pt x="12196572" y="18287"/>
                </a:lnTo>
                <a:lnTo>
                  <a:pt x="12196572" y="0"/>
                </a:lnTo>
                <a:close/>
              </a:path>
            </a:pathLst>
          </a:custGeom>
          <a:solidFill>
            <a:srgbClr val="005589"/>
          </a:solidFill>
        </p:spPr>
        <p:txBody>
          <a:bodyPr wrap="square" lIns="0" tIns="0" rIns="0" bIns="0" rtlCol="0"/>
          <a:lstStyle/>
          <a:p>
            <a:endParaRPr/>
          </a:p>
        </p:txBody>
      </p:sp>
      <p:sp>
        <p:nvSpPr>
          <p:cNvPr id="20" name="bg object 20"/>
          <p:cNvSpPr/>
          <p:nvPr userDrawn="1"/>
        </p:nvSpPr>
        <p:spPr>
          <a:xfrm>
            <a:off x="965267" y="3361274"/>
            <a:ext cx="1317625" cy="1075055"/>
          </a:xfrm>
          <a:custGeom>
            <a:avLst/>
            <a:gdLst/>
            <a:ahLst/>
            <a:cxnLst/>
            <a:rect l="l" t="t" r="r" b="b"/>
            <a:pathLst>
              <a:path w="1317625" h="1075054">
                <a:moveTo>
                  <a:pt x="1204250" y="745778"/>
                </a:moveTo>
                <a:lnTo>
                  <a:pt x="106192" y="745778"/>
                </a:lnTo>
                <a:lnTo>
                  <a:pt x="0" y="936733"/>
                </a:lnTo>
                <a:lnTo>
                  <a:pt x="0" y="1075005"/>
                </a:lnTo>
                <a:lnTo>
                  <a:pt x="1317022" y="1075005"/>
                </a:lnTo>
                <a:lnTo>
                  <a:pt x="1317022" y="936733"/>
                </a:lnTo>
                <a:lnTo>
                  <a:pt x="1204250" y="745778"/>
                </a:lnTo>
                <a:close/>
              </a:path>
              <a:path w="1317625" h="1075054">
                <a:moveTo>
                  <a:pt x="1097630" y="0"/>
                </a:moveTo>
                <a:lnTo>
                  <a:pt x="216307" y="0"/>
                </a:lnTo>
                <a:lnTo>
                  <a:pt x="173425" y="8670"/>
                </a:lnTo>
                <a:lnTo>
                  <a:pt x="138407" y="32316"/>
                </a:lnTo>
                <a:lnTo>
                  <a:pt x="114796" y="67395"/>
                </a:lnTo>
                <a:lnTo>
                  <a:pt x="106139" y="110361"/>
                </a:lnTo>
                <a:lnTo>
                  <a:pt x="106139" y="714316"/>
                </a:lnTo>
                <a:lnTo>
                  <a:pt x="1207819" y="714316"/>
                </a:lnTo>
                <a:lnTo>
                  <a:pt x="1207819" y="110361"/>
                </a:lnTo>
                <a:lnTo>
                  <a:pt x="1199161" y="67395"/>
                </a:lnTo>
                <a:lnTo>
                  <a:pt x="1175549" y="32316"/>
                </a:lnTo>
                <a:lnTo>
                  <a:pt x="1140524" y="8670"/>
                </a:lnTo>
                <a:lnTo>
                  <a:pt x="1097630" y="0"/>
                </a:lnTo>
                <a:close/>
              </a:path>
            </a:pathLst>
          </a:custGeom>
          <a:solidFill>
            <a:srgbClr val="5B9BD4"/>
          </a:solidFill>
        </p:spPr>
        <p:txBody>
          <a:bodyPr wrap="square" lIns="0" tIns="0" rIns="0" bIns="0" rtlCol="0"/>
          <a:lstStyle/>
          <a:p>
            <a:endParaRPr/>
          </a:p>
        </p:txBody>
      </p:sp>
      <p:sp>
        <p:nvSpPr>
          <p:cNvPr id="21" name="bg object 21"/>
          <p:cNvSpPr/>
          <p:nvPr/>
        </p:nvSpPr>
        <p:spPr>
          <a:xfrm>
            <a:off x="965267" y="3361274"/>
            <a:ext cx="1317625" cy="1075055"/>
          </a:xfrm>
          <a:custGeom>
            <a:avLst/>
            <a:gdLst/>
            <a:ahLst/>
            <a:cxnLst/>
            <a:rect l="l" t="t" r="r" b="b"/>
            <a:pathLst>
              <a:path w="1317625" h="1075054">
                <a:moveTo>
                  <a:pt x="0" y="1075005"/>
                </a:moveTo>
                <a:lnTo>
                  <a:pt x="1317022" y="1075005"/>
                </a:lnTo>
                <a:lnTo>
                  <a:pt x="1317022" y="936733"/>
                </a:lnTo>
                <a:lnTo>
                  <a:pt x="1204251" y="745778"/>
                </a:lnTo>
                <a:lnTo>
                  <a:pt x="106192" y="745778"/>
                </a:lnTo>
                <a:lnTo>
                  <a:pt x="0" y="936733"/>
                </a:lnTo>
                <a:lnTo>
                  <a:pt x="0" y="1075005"/>
                </a:lnTo>
                <a:close/>
              </a:path>
              <a:path w="1317625" h="1075054">
                <a:moveTo>
                  <a:pt x="1207819" y="714316"/>
                </a:moveTo>
                <a:lnTo>
                  <a:pt x="1207819" y="110361"/>
                </a:lnTo>
                <a:lnTo>
                  <a:pt x="1199161" y="67395"/>
                </a:lnTo>
                <a:lnTo>
                  <a:pt x="1175549" y="32316"/>
                </a:lnTo>
                <a:lnTo>
                  <a:pt x="1140524" y="8670"/>
                </a:lnTo>
                <a:lnTo>
                  <a:pt x="1097630" y="0"/>
                </a:lnTo>
                <a:lnTo>
                  <a:pt x="216307" y="0"/>
                </a:lnTo>
                <a:lnTo>
                  <a:pt x="173425" y="8670"/>
                </a:lnTo>
                <a:lnTo>
                  <a:pt x="138407" y="32316"/>
                </a:lnTo>
                <a:lnTo>
                  <a:pt x="114796" y="67395"/>
                </a:lnTo>
                <a:lnTo>
                  <a:pt x="106139" y="110361"/>
                </a:lnTo>
                <a:lnTo>
                  <a:pt x="106139" y="714316"/>
                </a:lnTo>
                <a:lnTo>
                  <a:pt x="1207819" y="714316"/>
                </a:lnTo>
                <a:close/>
              </a:path>
            </a:pathLst>
          </a:custGeom>
          <a:ln w="11171">
            <a:solidFill>
              <a:srgbClr val="FFFFFF"/>
            </a:solidFill>
          </a:ln>
        </p:spPr>
        <p:txBody>
          <a:bodyPr wrap="square" lIns="0" tIns="0" rIns="0" bIns="0" rtlCol="0"/>
          <a:lstStyle/>
          <a:p>
            <a:endParaRPr/>
          </a:p>
        </p:txBody>
      </p:sp>
      <p:sp>
        <p:nvSpPr>
          <p:cNvPr id="22" name="bg object 22"/>
          <p:cNvSpPr/>
          <p:nvPr/>
        </p:nvSpPr>
        <p:spPr>
          <a:xfrm>
            <a:off x="1094848" y="4187143"/>
            <a:ext cx="1056005" cy="95885"/>
          </a:xfrm>
          <a:custGeom>
            <a:avLst/>
            <a:gdLst/>
            <a:ahLst/>
            <a:cxnLst/>
            <a:rect l="l" t="t" r="r" b="b"/>
            <a:pathLst>
              <a:path w="1056005" h="95885">
                <a:moveTo>
                  <a:pt x="1002337" y="0"/>
                </a:moveTo>
                <a:lnTo>
                  <a:pt x="53198" y="0"/>
                </a:lnTo>
                <a:lnTo>
                  <a:pt x="0" y="95281"/>
                </a:lnTo>
                <a:lnTo>
                  <a:pt x="1055526" y="95281"/>
                </a:lnTo>
                <a:lnTo>
                  <a:pt x="1002337" y="0"/>
                </a:lnTo>
                <a:close/>
              </a:path>
            </a:pathLst>
          </a:custGeom>
          <a:solidFill>
            <a:srgbClr val="FFFFFF"/>
          </a:solidFill>
        </p:spPr>
        <p:txBody>
          <a:bodyPr wrap="square" lIns="0" tIns="0" rIns="0" bIns="0" rtlCol="0"/>
          <a:lstStyle/>
          <a:p>
            <a:endParaRPr/>
          </a:p>
        </p:txBody>
      </p:sp>
      <p:sp>
        <p:nvSpPr>
          <p:cNvPr id="23" name="bg object 23"/>
          <p:cNvSpPr/>
          <p:nvPr/>
        </p:nvSpPr>
        <p:spPr>
          <a:xfrm>
            <a:off x="1177615" y="3464561"/>
            <a:ext cx="892810" cy="496570"/>
          </a:xfrm>
          <a:custGeom>
            <a:avLst/>
            <a:gdLst/>
            <a:ahLst/>
            <a:cxnLst/>
            <a:rect l="l" t="t" r="r" b="b"/>
            <a:pathLst>
              <a:path w="892810" h="496570">
                <a:moveTo>
                  <a:pt x="892344" y="0"/>
                </a:moveTo>
                <a:lnTo>
                  <a:pt x="0" y="0"/>
                </a:lnTo>
                <a:lnTo>
                  <a:pt x="0" y="496162"/>
                </a:lnTo>
                <a:lnTo>
                  <a:pt x="892344" y="496162"/>
                </a:lnTo>
                <a:lnTo>
                  <a:pt x="892344" y="0"/>
                </a:lnTo>
                <a:close/>
              </a:path>
            </a:pathLst>
          </a:custGeom>
          <a:solidFill>
            <a:srgbClr val="A4A4A4"/>
          </a:solidFill>
        </p:spPr>
        <p:txBody>
          <a:bodyPr wrap="square" lIns="0" tIns="0" rIns="0" bIns="0" rtlCol="0"/>
          <a:lstStyle/>
          <a:p>
            <a:endParaRPr/>
          </a:p>
        </p:txBody>
      </p:sp>
      <p:sp>
        <p:nvSpPr>
          <p:cNvPr id="24" name="bg object 24"/>
          <p:cNvSpPr/>
          <p:nvPr/>
        </p:nvSpPr>
        <p:spPr>
          <a:xfrm>
            <a:off x="1177615" y="3464561"/>
            <a:ext cx="892810" cy="496570"/>
          </a:xfrm>
          <a:custGeom>
            <a:avLst/>
            <a:gdLst/>
            <a:ahLst/>
            <a:cxnLst/>
            <a:rect l="l" t="t" r="r" b="b"/>
            <a:pathLst>
              <a:path w="892810" h="496570">
                <a:moveTo>
                  <a:pt x="0" y="496162"/>
                </a:moveTo>
                <a:lnTo>
                  <a:pt x="892344" y="496162"/>
                </a:lnTo>
                <a:lnTo>
                  <a:pt x="892344" y="0"/>
                </a:lnTo>
                <a:lnTo>
                  <a:pt x="0" y="0"/>
                </a:lnTo>
                <a:lnTo>
                  <a:pt x="0" y="496162"/>
                </a:lnTo>
                <a:close/>
              </a:path>
            </a:pathLst>
          </a:custGeom>
          <a:ln w="11176">
            <a:solidFill>
              <a:srgbClr val="FFFFFF"/>
            </a:solidFill>
          </a:ln>
        </p:spPr>
        <p:txBody>
          <a:bodyPr wrap="square" lIns="0" tIns="0" rIns="0" bIns="0" rtlCol="0"/>
          <a:lstStyle/>
          <a:p>
            <a:endParaRPr/>
          </a:p>
        </p:txBody>
      </p:sp>
      <p:sp>
        <p:nvSpPr>
          <p:cNvPr id="25" name="bg object 25"/>
          <p:cNvSpPr/>
          <p:nvPr/>
        </p:nvSpPr>
        <p:spPr>
          <a:xfrm>
            <a:off x="9931844" y="3316295"/>
            <a:ext cx="1316355" cy="1165225"/>
          </a:xfrm>
          <a:custGeom>
            <a:avLst/>
            <a:gdLst/>
            <a:ahLst/>
            <a:cxnLst/>
            <a:rect l="l" t="t" r="r" b="b"/>
            <a:pathLst>
              <a:path w="1316354" h="1165225">
                <a:moveTo>
                  <a:pt x="1118738" y="916850"/>
                </a:moveTo>
                <a:lnTo>
                  <a:pt x="197417" y="916850"/>
                </a:lnTo>
                <a:lnTo>
                  <a:pt x="0" y="1164961"/>
                </a:lnTo>
                <a:lnTo>
                  <a:pt x="1316163" y="1164961"/>
                </a:lnTo>
                <a:lnTo>
                  <a:pt x="1118738" y="916850"/>
                </a:lnTo>
                <a:close/>
              </a:path>
              <a:path w="1316354" h="1165225">
                <a:moveTo>
                  <a:pt x="761479" y="786903"/>
                </a:moveTo>
                <a:lnTo>
                  <a:pt x="554675" y="786903"/>
                </a:lnTo>
                <a:lnTo>
                  <a:pt x="554675" y="916850"/>
                </a:lnTo>
                <a:lnTo>
                  <a:pt x="761479" y="916850"/>
                </a:lnTo>
                <a:lnTo>
                  <a:pt x="761479" y="786903"/>
                </a:lnTo>
                <a:close/>
              </a:path>
              <a:path w="1316354" h="1165225">
                <a:moveTo>
                  <a:pt x="1252831" y="0"/>
                </a:moveTo>
                <a:lnTo>
                  <a:pt x="76577" y="0"/>
                </a:lnTo>
                <a:lnTo>
                  <a:pt x="76577" y="786903"/>
                </a:lnTo>
                <a:lnTo>
                  <a:pt x="1252831" y="786903"/>
                </a:lnTo>
                <a:lnTo>
                  <a:pt x="1252831" y="0"/>
                </a:lnTo>
                <a:close/>
              </a:path>
            </a:pathLst>
          </a:custGeom>
          <a:solidFill>
            <a:srgbClr val="5B9BD4"/>
          </a:solidFill>
        </p:spPr>
        <p:txBody>
          <a:bodyPr wrap="square" lIns="0" tIns="0" rIns="0" bIns="0" rtlCol="0"/>
          <a:lstStyle/>
          <a:p>
            <a:endParaRPr/>
          </a:p>
        </p:txBody>
      </p:sp>
      <p:sp>
        <p:nvSpPr>
          <p:cNvPr id="26" name="bg object 26"/>
          <p:cNvSpPr/>
          <p:nvPr/>
        </p:nvSpPr>
        <p:spPr>
          <a:xfrm>
            <a:off x="9931844" y="3316295"/>
            <a:ext cx="1316355" cy="1165225"/>
          </a:xfrm>
          <a:custGeom>
            <a:avLst/>
            <a:gdLst/>
            <a:ahLst/>
            <a:cxnLst/>
            <a:rect l="l" t="t" r="r" b="b"/>
            <a:pathLst>
              <a:path w="1316354" h="1165225">
                <a:moveTo>
                  <a:pt x="1252831" y="0"/>
                </a:moveTo>
                <a:lnTo>
                  <a:pt x="76577" y="0"/>
                </a:lnTo>
                <a:lnTo>
                  <a:pt x="76577" y="786903"/>
                </a:lnTo>
                <a:lnTo>
                  <a:pt x="1252831" y="786903"/>
                </a:lnTo>
                <a:lnTo>
                  <a:pt x="1252831" y="0"/>
                </a:lnTo>
                <a:close/>
              </a:path>
              <a:path w="1316354" h="1165225">
                <a:moveTo>
                  <a:pt x="1316163" y="1164961"/>
                </a:moveTo>
                <a:lnTo>
                  <a:pt x="1118738" y="916850"/>
                </a:lnTo>
                <a:lnTo>
                  <a:pt x="197417" y="916850"/>
                </a:lnTo>
                <a:lnTo>
                  <a:pt x="0" y="1164961"/>
                </a:lnTo>
                <a:lnTo>
                  <a:pt x="1316163" y="1164961"/>
                </a:lnTo>
                <a:close/>
              </a:path>
              <a:path w="1316354" h="1165225">
                <a:moveTo>
                  <a:pt x="761479" y="786903"/>
                </a:moveTo>
                <a:lnTo>
                  <a:pt x="554675" y="786903"/>
                </a:lnTo>
                <a:lnTo>
                  <a:pt x="554675" y="916850"/>
                </a:lnTo>
                <a:lnTo>
                  <a:pt x="761479" y="916850"/>
                </a:lnTo>
                <a:lnTo>
                  <a:pt x="761479" y="786903"/>
                </a:lnTo>
                <a:close/>
              </a:path>
            </a:pathLst>
          </a:custGeom>
          <a:ln w="11167">
            <a:solidFill>
              <a:srgbClr val="FFFFFF"/>
            </a:solidFill>
          </a:ln>
        </p:spPr>
        <p:txBody>
          <a:bodyPr wrap="square" lIns="0" tIns="0" rIns="0" bIns="0" rtlCol="0"/>
          <a:lstStyle/>
          <a:p>
            <a:endParaRPr/>
          </a:p>
        </p:txBody>
      </p:sp>
      <p:sp>
        <p:nvSpPr>
          <p:cNvPr id="27" name="bg object 27"/>
          <p:cNvSpPr/>
          <p:nvPr/>
        </p:nvSpPr>
        <p:spPr>
          <a:xfrm>
            <a:off x="10084688" y="3394338"/>
            <a:ext cx="1025525" cy="638175"/>
          </a:xfrm>
          <a:custGeom>
            <a:avLst/>
            <a:gdLst/>
            <a:ahLst/>
            <a:cxnLst/>
            <a:rect l="l" t="t" r="r" b="b"/>
            <a:pathLst>
              <a:path w="1025525" h="638175">
                <a:moveTo>
                  <a:pt x="1025382" y="0"/>
                </a:moveTo>
                <a:lnTo>
                  <a:pt x="0" y="0"/>
                </a:lnTo>
                <a:lnTo>
                  <a:pt x="0" y="637967"/>
                </a:lnTo>
                <a:lnTo>
                  <a:pt x="1025382" y="637967"/>
                </a:lnTo>
                <a:lnTo>
                  <a:pt x="1025382" y="0"/>
                </a:lnTo>
                <a:close/>
              </a:path>
            </a:pathLst>
          </a:custGeom>
          <a:solidFill>
            <a:srgbClr val="A4A4A4"/>
          </a:solidFill>
        </p:spPr>
        <p:txBody>
          <a:bodyPr wrap="square" lIns="0" tIns="0" rIns="0" bIns="0" rtlCol="0"/>
          <a:lstStyle/>
          <a:p>
            <a:endParaRPr/>
          </a:p>
        </p:txBody>
      </p:sp>
      <p:sp>
        <p:nvSpPr>
          <p:cNvPr id="28" name="bg object 28"/>
          <p:cNvSpPr/>
          <p:nvPr/>
        </p:nvSpPr>
        <p:spPr>
          <a:xfrm>
            <a:off x="10084688" y="3394338"/>
            <a:ext cx="1025525" cy="638175"/>
          </a:xfrm>
          <a:custGeom>
            <a:avLst/>
            <a:gdLst/>
            <a:ahLst/>
            <a:cxnLst/>
            <a:rect l="l" t="t" r="r" b="b"/>
            <a:pathLst>
              <a:path w="1025525" h="638175">
                <a:moveTo>
                  <a:pt x="0" y="637967"/>
                </a:moveTo>
                <a:lnTo>
                  <a:pt x="1025382" y="637967"/>
                </a:lnTo>
                <a:lnTo>
                  <a:pt x="1025382" y="0"/>
                </a:lnTo>
                <a:lnTo>
                  <a:pt x="0" y="0"/>
                </a:lnTo>
                <a:lnTo>
                  <a:pt x="0" y="637967"/>
                </a:lnTo>
                <a:close/>
              </a:path>
            </a:pathLst>
          </a:custGeom>
          <a:ln w="11173">
            <a:solidFill>
              <a:srgbClr val="FFFFFF"/>
            </a:solidFill>
          </a:ln>
        </p:spPr>
        <p:txBody>
          <a:bodyPr wrap="square" lIns="0" tIns="0" rIns="0" bIns="0" rtlCol="0"/>
          <a:lstStyle/>
          <a:p>
            <a:endParaRPr/>
          </a:p>
        </p:txBody>
      </p:sp>
      <p:sp>
        <p:nvSpPr>
          <p:cNvPr id="29" name="bg object 29"/>
          <p:cNvSpPr/>
          <p:nvPr/>
        </p:nvSpPr>
        <p:spPr>
          <a:xfrm>
            <a:off x="10110968" y="4269096"/>
            <a:ext cx="936625" cy="161290"/>
          </a:xfrm>
          <a:custGeom>
            <a:avLst/>
            <a:gdLst/>
            <a:ahLst/>
            <a:cxnLst/>
            <a:rect l="l" t="t" r="r" b="b"/>
            <a:pathLst>
              <a:path w="936625" h="161289">
                <a:moveTo>
                  <a:pt x="898737" y="64731"/>
                </a:moveTo>
                <a:lnTo>
                  <a:pt x="840271" y="64731"/>
                </a:lnTo>
                <a:lnTo>
                  <a:pt x="872995" y="101183"/>
                </a:lnTo>
                <a:lnTo>
                  <a:pt x="936030" y="101183"/>
                </a:lnTo>
                <a:lnTo>
                  <a:pt x="898737" y="64731"/>
                </a:lnTo>
                <a:close/>
              </a:path>
              <a:path w="936625" h="161289">
                <a:moveTo>
                  <a:pt x="755098" y="0"/>
                </a:moveTo>
                <a:lnTo>
                  <a:pt x="704711" y="0"/>
                </a:lnTo>
                <a:lnTo>
                  <a:pt x="732309" y="39207"/>
                </a:lnTo>
                <a:lnTo>
                  <a:pt x="787637" y="39207"/>
                </a:lnTo>
                <a:lnTo>
                  <a:pt x="755098" y="0"/>
                </a:lnTo>
                <a:close/>
              </a:path>
              <a:path w="936625" h="161289">
                <a:moveTo>
                  <a:pt x="832582" y="0"/>
                </a:moveTo>
                <a:lnTo>
                  <a:pt x="782213" y="0"/>
                </a:lnTo>
                <a:lnTo>
                  <a:pt x="817408" y="39207"/>
                </a:lnTo>
                <a:lnTo>
                  <a:pt x="872698" y="39207"/>
                </a:lnTo>
                <a:lnTo>
                  <a:pt x="832582" y="0"/>
                </a:lnTo>
                <a:close/>
              </a:path>
              <a:path w="936625" h="161289">
                <a:moveTo>
                  <a:pt x="808791" y="64731"/>
                </a:moveTo>
                <a:lnTo>
                  <a:pt x="750269" y="64731"/>
                </a:lnTo>
                <a:lnTo>
                  <a:pt x="775973" y="101183"/>
                </a:lnTo>
                <a:lnTo>
                  <a:pt x="839026" y="101183"/>
                </a:lnTo>
                <a:lnTo>
                  <a:pt x="808791" y="64731"/>
                </a:lnTo>
                <a:close/>
              </a:path>
              <a:path w="936625" h="161289">
                <a:moveTo>
                  <a:pt x="718807" y="64731"/>
                </a:moveTo>
                <a:lnTo>
                  <a:pt x="660286" y="64731"/>
                </a:lnTo>
                <a:lnTo>
                  <a:pt x="678969" y="101183"/>
                </a:lnTo>
                <a:lnTo>
                  <a:pt x="742060" y="101183"/>
                </a:lnTo>
                <a:lnTo>
                  <a:pt x="718807" y="64731"/>
                </a:lnTo>
                <a:close/>
              </a:path>
              <a:path w="936625" h="161289">
                <a:moveTo>
                  <a:pt x="677744" y="0"/>
                </a:moveTo>
                <a:lnTo>
                  <a:pt x="627320" y="0"/>
                </a:lnTo>
                <a:lnTo>
                  <a:pt x="647508" y="40026"/>
                </a:lnTo>
                <a:lnTo>
                  <a:pt x="702909" y="40026"/>
                </a:lnTo>
                <a:lnTo>
                  <a:pt x="677744" y="0"/>
                </a:lnTo>
                <a:close/>
              </a:path>
              <a:path w="936625" h="161289">
                <a:moveTo>
                  <a:pt x="628843" y="64731"/>
                </a:moveTo>
                <a:lnTo>
                  <a:pt x="570321" y="64731"/>
                </a:lnTo>
                <a:lnTo>
                  <a:pt x="581966" y="101183"/>
                </a:lnTo>
                <a:lnTo>
                  <a:pt x="645075" y="101183"/>
                </a:lnTo>
                <a:lnTo>
                  <a:pt x="628843" y="64731"/>
                </a:lnTo>
                <a:close/>
              </a:path>
              <a:path w="936625" h="161289">
                <a:moveTo>
                  <a:pt x="601300" y="2755"/>
                </a:moveTo>
                <a:lnTo>
                  <a:pt x="550541" y="2755"/>
                </a:lnTo>
                <a:lnTo>
                  <a:pt x="562446" y="40026"/>
                </a:lnTo>
                <a:lnTo>
                  <a:pt x="617866" y="40026"/>
                </a:lnTo>
                <a:lnTo>
                  <a:pt x="601300" y="2755"/>
                </a:lnTo>
                <a:close/>
              </a:path>
              <a:path w="936625" h="161289">
                <a:moveTo>
                  <a:pt x="538859" y="64731"/>
                </a:moveTo>
                <a:lnTo>
                  <a:pt x="480356" y="64731"/>
                </a:lnTo>
                <a:lnTo>
                  <a:pt x="484981" y="101183"/>
                </a:lnTo>
                <a:lnTo>
                  <a:pt x="548053" y="101183"/>
                </a:lnTo>
                <a:lnTo>
                  <a:pt x="538859" y="64731"/>
                </a:lnTo>
                <a:close/>
              </a:path>
              <a:path w="936625" h="161289">
                <a:moveTo>
                  <a:pt x="524057" y="5827"/>
                </a:moveTo>
                <a:lnTo>
                  <a:pt x="472909" y="5827"/>
                </a:lnTo>
                <a:lnTo>
                  <a:pt x="477533" y="42335"/>
                </a:lnTo>
                <a:lnTo>
                  <a:pt x="533232" y="42335"/>
                </a:lnTo>
                <a:lnTo>
                  <a:pt x="524057" y="5827"/>
                </a:lnTo>
                <a:close/>
              </a:path>
              <a:path w="936625" h="161289">
                <a:moveTo>
                  <a:pt x="445403" y="5827"/>
                </a:moveTo>
                <a:lnTo>
                  <a:pt x="394273" y="5827"/>
                </a:lnTo>
                <a:lnTo>
                  <a:pt x="391859" y="42335"/>
                </a:lnTo>
                <a:lnTo>
                  <a:pt x="447557" y="42335"/>
                </a:lnTo>
                <a:lnTo>
                  <a:pt x="445403" y="5827"/>
                </a:lnTo>
                <a:close/>
              </a:path>
              <a:path w="936625" h="161289">
                <a:moveTo>
                  <a:pt x="448876" y="64731"/>
                </a:moveTo>
                <a:lnTo>
                  <a:pt x="390391" y="64731"/>
                </a:lnTo>
                <a:lnTo>
                  <a:pt x="387977" y="101183"/>
                </a:lnTo>
                <a:lnTo>
                  <a:pt x="451049" y="101183"/>
                </a:lnTo>
                <a:lnTo>
                  <a:pt x="448876" y="64731"/>
                </a:lnTo>
                <a:close/>
              </a:path>
              <a:path w="936625" h="161289">
                <a:moveTo>
                  <a:pt x="366767" y="5827"/>
                </a:moveTo>
                <a:lnTo>
                  <a:pt x="315637" y="5827"/>
                </a:lnTo>
                <a:lnTo>
                  <a:pt x="306203" y="42335"/>
                </a:lnTo>
                <a:lnTo>
                  <a:pt x="361901" y="42335"/>
                </a:lnTo>
                <a:lnTo>
                  <a:pt x="366767" y="5827"/>
                </a:lnTo>
                <a:close/>
              </a:path>
              <a:path w="936625" h="161289">
                <a:moveTo>
                  <a:pt x="358911" y="64731"/>
                </a:moveTo>
                <a:lnTo>
                  <a:pt x="300408" y="64731"/>
                </a:lnTo>
                <a:lnTo>
                  <a:pt x="290992" y="101183"/>
                </a:lnTo>
                <a:lnTo>
                  <a:pt x="354064" y="101183"/>
                </a:lnTo>
                <a:lnTo>
                  <a:pt x="358911" y="64731"/>
                </a:lnTo>
                <a:close/>
              </a:path>
              <a:path w="936625" h="161289">
                <a:moveTo>
                  <a:pt x="679787" y="124482"/>
                </a:moveTo>
                <a:lnTo>
                  <a:pt x="267052" y="124482"/>
                </a:lnTo>
                <a:lnTo>
                  <a:pt x="256354" y="160949"/>
                </a:lnTo>
                <a:lnTo>
                  <a:pt x="697672" y="160949"/>
                </a:lnTo>
                <a:lnTo>
                  <a:pt x="679787" y="124482"/>
                </a:lnTo>
                <a:close/>
              </a:path>
              <a:path w="936625" h="161289">
                <a:moveTo>
                  <a:pt x="288132" y="5827"/>
                </a:moveTo>
                <a:lnTo>
                  <a:pt x="237002" y="5827"/>
                </a:lnTo>
                <a:lnTo>
                  <a:pt x="220547" y="42335"/>
                </a:lnTo>
                <a:lnTo>
                  <a:pt x="276245" y="42335"/>
                </a:lnTo>
                <a:lnTo>
                  <a:pt x="288132" y="5827"/>
                </a:lnTo>
                <a:close/>
              </a:path>
              <a:path w="936625" h="161289">
                <a:moveTo>
                  <a:pt x="268946" y="64731"/>
                </a:moveTo>
                <a:lnTo>
                  <a:pt x="210425" y="64731"/>
                </a:lnTo>
                <a:lnTo>
                  <a:pt x="193970" y="101183"/>
                </a:lnTo>
                <a:lnTo>
                  <a:pt x="257060" y="101183"/>
                </a:lnTo>
                <a:lnTo>
                  <a:pt x="268946" y="64731"/>
                </a:lnTo>
                <a:close/>
              </a:path>
              <a:path w="936625" h="161289">
                <a:moveTo>
                  <a:pt x="209496" y="5827"/>
                </a:moveTo>
                <a:lnTo>
                  <a:pt x="158385" y="5827"/>
                </a:lnTo>
                <a:lnTo>
                  <a:pt x="134891" y="42335"/>
                </a:lnTo>
                <a:lnTo>
                  <a:pt x="190590" y="42335"/>
                </a:lnTo>
                <a:lnTo>
                  <a:pt x="209496" y="5827"/>
                </a:lnTo>
                <a:close/>
              </a:path>
              <a:path w="936625" h="161289">
                <a:moveTo>
                  <a:pt x="178982" y="64731"/>
                </a:moveTo>
                <a:lnTo>
                  <a:pt x="120479" y="64731"/>
                </a:lnTo>
                <a:lnTo>
                  <a:pt x="96985" y="101183"/>
                </a:lnTo>
                <a:lnTo>
                  <a:pt x="160056" y="101183"/>
                </a:lnTo>
                <a:lnTo>
                  <a:pt x="178982" y="64731"/>
                </a:lnTo>
                <a:close/>
              </a:path>
              <a:path w="936625" h="161289">
                <a:moveTo>
                  <a:pt x="130861" y="5827"/>
                </a:moveTo>
                <a:lnTo>
                  <a:pt x="79768" y="5827"/>
                </a:lnTo>
                <a:lnTo>
                  <a:pt x="49235" y="42335"/>
                </a:lnTo>
                <a:lnTo>
                  <a:pt x="104915" y="42335"/>
                </a:lnTo>
                <a:lnTo>
                  <a:pt x="130861" y="5827"/>
                </a:lnTo>
                <a:close/>
              </a:path>
              <a:path w="936625" h="161289">
                <a:moveTo>
                  <a:pt x="88998" y="64731"/>
                </a:moveTo>
                <a:lnTo>
                  <a:pt x="30514" y="64731"/>
                </a:lnTo>
                <a:lnTo>
                  <a:pt x="0" y="101183"/>
                </a:lnTo>
                <a:lnTo>
                  <a:pt x="63053" y="101183"/>
                </a:lnTo>
                <a:lnTo>
                  <a:pt x="88998" y="64731"/>
                </a:lnTo>
                <a:close/>
              </a:path>
            </a:pathLst>
          </a:custGeom>
          <a:solidFill>
            <a:srgbClr val="FFFFF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10/31/23</a:t>
            </a:fld>
            <a:endParaRPr lang="en-US"/>
          </a:p>
        </p:txBody>
      </p:sp>
      <p:sp>
        <p:nvSpPr>
          <p:cNvPr id="4" name="Holder 4"/>
          <p:cNvSpPr>
            <a:spLocks noGrp="1"/>
          </p:cNvSpPr>
          <p:nvPr>
            <p:ph type="sldNum" sz="quarter" idx="7"/>
          </p:nvPr>
        </p:nvSpPr>
        <p:spPr/>
        <p:txBody>
          <a:bodyPr lIns="0" tIns="0" rIns="0" bIns="0"/>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pic>
        <p:nvPicPr>
          <p:cNvPr id="6" name="Picture 5">
            <a:extLst>
              <a:ext uri="{FF2B5EF4-FFF2-40B4-BE49-F238E27FC236}">
                <a16:creationId xmlns:a16="http://schemas.microsoft.com/office/drawing/2014/main" id="{A0D31E49-7C99-6D0E-6303-7FCFA8AB68C2}"/>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3702" y="535259"/>
            <a:ext cx="3061196" cy="70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620" y="0"/>
            <a:ext cx="12204700" cy="6858000"/>
          </a:xfrm>
          <a:custGeom>
            <a:avLst/>
            <a:gdLst/>
            <a:ahLst/>
            <a:cxnLst/>
            <a:rect l="l" t="t" r="r" b="b"/>
            <a:pathLst>
              <a:path w="12204700" h="6858000">
                <a:moveTo>
                  <a:pt x="12204192" y="0"/>
                </a:moveTo>
                <a:lnTo>
                  <a:pt x="0" y="0"/>
                </a:lnTo>
                <a:lnTo>
                  <a:pt x="0" y="6858000"/>
                </a:lnTo>
                <a:lnTo>
                  <a:pt x="12204192" y="6858000"/>
                </a:lnTo>
                <a:lnTo>
                  <a:pt x="12204192" y="0"/>
                </a:lnTo>
                <a:close/>
              </a:path>
            </a:pathLst>
          </a:custGeom>
          <a:solidFill>
            <a:srgbClr val="F4F4F4"/>
          </a:solidFill>
        </p:spPr>
        <p:txBody>
          <a:bodyPr wrap="square" lIns="0" tIns="0" rIns="0" bIns="0" rtlCol="0"/>
          <a:lstStyle/>
          <a:p>
            <a:endParaRPr/>
          </a:p>
        </p:txBody>
      </p:sp>
      <p:sp>
        <p:nvSpPr>
          <p:cNvPr id="18" name="bg object 18"/>
          <p:cNvSpPr/>
          <p:nvPr/>
        </p:nvSpPr>
        <p:spPr>
          <a:xfrm>
            <a:off x="0" y="6597395"/>
            <a:ext cx="12204700" cy="17145"/>
          </a:xfrm>
          <a:custGeom>
            <a:avLst/>
            <a:gdLst/>
            <a:ahLst/>
            <a:cxnLst/>
            <a:rect l="l" t="t" r="r" b="b"/>
            <a:pathLst>
              <a:path w="12204700" h="17145">
                <a:moveTo>
                  <a:pt x="12204192" y="0"/>
                </a:moveTo>
                <a:lnTo>
                  <a:pt x="0" y="0"/>
                </a:lnTo>
                <a:lnTo>
                  <a:pt x="0" y="16763"/>
                </a:lnTo>
                <a:lnTo>
                  <a:pt x="12204192" y="16763"/>
                </a:lnTo>
                <a:lnTo>
                  <a:pt x="12204192" y="0"/>
                </a:lnTo>
                <a:close/>
              </a:path>
            </a:pathLst>
          </a:custGeom>
          <a:solidFill>
            <a:srgbClr val="005589"/>
          </a:solidFill>
        </p:spPr>
        <p:txBody>
          <a:bodyPr wrap="square" lIns="0" tIns="0" rIns="0" bIns="0" rtlCol="0"/>
          <a:lstStyle/>
          <a:p>
            <a:endParaRPr/>
          </a:p>
        </p:txBody>
      </p:sp>
      <p:sp>
        <p:nvSpPr>
          <p:cNvPr id="19" name="bg object 19"/>
          <p:cNvSpPr/>
          <p:nvPr/>
        </p:nvSpPr>
        <p:spPr>
          <a:xfrm>
            <a:off x="0" y="1539239"/>
            <a:ext cx="12197080" cy="18415"/>
          </a:xfrm>
          <a:custGeom>
            <a:avLst/>
            <a:gdLst/>
            <a:ahLst/>
            <a:cxnLst/>
            <a:rect l="l" t="t" r="r" b="b"/>
            <a:pathLst>
              <a:path w="12197080" h="18415">
                <a:moveTo>
                  <a:pt x="12196572" y="0"/>
                </a:moveTo>
                <a:lnTo>
                  <a:pt x="0" y="0"/>
                </a:lnTo>
                <a:lnTo>
                  <a:pt x="0" y="18287"/>
                </a:lnTo>
                <a:lnTo>
                  <a:pt x="12196572" y="18287"/>
                </a:lnTo>
                <a:lnTo>
                  <a:pt x="12196572" y="0"/>
                </a:lnTo>
                <a:close/>
              </a:path>
            </a:pathLst>
          </a:custGeom>
          <a:solidFill>
            <a:srgbClr val="005589"/>
          </a:solidFill>
        </p:spPr>
        <p:txBody>
          <a:bodyPr wrap="square" lIns="0" tIns="0" rIns="0" bIns="0" rtlCol="0"/>
          <a:lstStyle/>
          <a:p>
            <a:endParaRPr/>
          </a:p>
        </p:txBody>
      </p:sp>
      <p:sp>
        <p:nvSpPr>
          <p:cNvPr id="2" name="Holder 2"/>
          <p:cNvSpPr>
            <a:spLocks noGrp="1"/>
          </p:cNvSpPr>
          <p:nvPr>
            <p:ph type="title"/>
          </p:nvPr>
        </p:nvSpPr>
        <p:spPr>
          <a:xfrm>
            <a:off x="346049" y="1031239"/>
            <a:ext cx="4063980" cy="492443"/>
          </a:xfrm>
          <a:prstGeom prst="rect">
            <a:avLst/>
          </a:prstGeom>
        </p:spPr>
        <p:txBody>
          <a:bodyPr wrap="square" lIns="0" tIns="0" rIns="0" bIns="0">
            <a:spAutoFit/>
          </a:bodyPr>
          <a:lstStyle>
            <a:lvl1pPr>
              <a:defRPr sz="3200" b="1" i="0">
                <a:solidFill>
                  <a:srgbClr val="005589"/>
                </a:solidFill>
                <a:latin typeface="Trebuchet MS"/>
                <a:cs typeface="Trebuchet MS"/>
              </a:defRPr>
            </a:lvl1pPr>
          </a:lstStyle>
          <a:p>
            <a:endParaRPr dirty="0"/>
          </a:p>
        </p:txBody>
      </p:sp>
      <p:sp>
        <p:nvSpPr>
          <p:cNvPr id="3" name="Holder 3"/>
          <p:cNvSpPr>
            <a:spLocks noGrp="1"/>
          </p:cNvSpPr>
          <p:nvPr>
            <p:ph type="body" idx="1"/>
          </p:nvPr>
        </p:nvSpPr>
        <p:spPr>
          <a:xfrm>
            <a:off x="346430" y="2558542"/>
            <a:ext cx="5323205" cy="29635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9598" y="6377940"/>
            <a:ext cx="3905504"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10235" y="6377940"/>
            <a:ext cx="2807081"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10/31/23</a:t>
            </a:fld>
            <a:endParaRPr lang="en-US"/>
          </a:p>
        </p:txBody>
      </p:sp>
      <p:sp>
        <p:nvSpPr>
          <p:cNvPr id="6" name="Holder 6"/>
          <p:cNvSpPr>
            <a:spLocks noGrp="1"/>
          </p:cNvSpPr>
          <p:nvPr>
            <p:ph type="sldNum" sz="quarter" idx="7"/>
          </p:nvPr>
        </p:nvSpPr>
        <p:spPr>
          <a:xfrm>
            <a:off x="9933558" y="6396232"/>
            <a:ext cx="1962150" cy="466090"/>
          </a:xfrm>
          <a:prstGeom prst="rect">
            <a:avLst/>
          </a:prstGeom>
        </p:spPr>
        <p:txBody>
          <a:bodyPr wrap="square" lIns="0" tIns="0" rIns="0" bIns="0">
            <a:spAutoFit/>
          </a:bodyPr>
          <a:lstStyle>
            <a:lvl1pPr>
              <a:defRPr sz="1450" b="1" i="0">
                <a:solidFill>
                  <a:srgbClr val="005589"/>
                </a:solidFill>
                <a:latin typeface="Trebuchet MS"/>
                <a:cs typeface="Trebuchet MS"/>
              </a:defRPr>
            </a:lvl1pPr>
          </a:lstStyle>
          <a:p>
            <a:pPr marL="1804035">
              <a:lnSpc>
                <a:spcPts val="1505"/>
              </a:lnSpc>
            </a:pPr>
            <a:fld id="{81D60167-4931-47E6-BA6A-407CBD079E47}" type="slidenum">
              <a:rPr spc="-20" dirty="0"/>
              <a:t>‹#›</a:t>
            </a:fld>
            <a:endParaRPr spc="-20" dirty="0"/>
          </a:p>
        </p:txBody>
      </p:sp>
      <p:pic>
        <p:nvPicPr>
          <p:cNvPr id="7" name="Picture 6">
            <a:extLst>
              <a:ext uri="{FF2B5EF4-FFF2-40B4-BE49-F238E27FC236}">
                <a16:creationId xmlns:a16="http://schemas.microsoft.com/office/drawing/2014/main" id="{C7B8B5FF-3B72-6772-0604-593DCE3E624C}"/>
              </a:ext>
            </a:extLst>
          </p:cNvPr>
          <p:cNvPicPr>
            <a:picLocks noChangeAspect="1" noChangeArrowheads="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3702" y="535259"/>
            <a:ext cx="3061196" cy="70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sz="1400">
          <a:solidFill>
            <a:srgbClr val="FF0000"/>
          </a:solidFill>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nformationisbeautiful.net/visualizations/worlds-biggest-data-breaches-hacks/"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jp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securityintelligence.com/posts/whats-new-2022-cost-of-a-data-breach-report/" TargetMode="External"/><Relationship Id="rId13" Type="http://schemas.openxmlformats.org/officeDocument/2006/relationships/image" Target="../media/image13.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hyperlink" Target="https://www.bitsight.com/blog/cost-of-data-breach" TargetMode="External"/><Relationship Id="rId4" Type="http://schemas.openxmlformats.org/officeDocument/2006/relationships/image" Target="../media/image7.png"/><Relationship Id="rId9" Type="http://schemas.openxmlformats.org/officeDocument/2006/relationships/hyperlink" Target="https://ermetic.com/blog/cloud/ibm-cost-of-a-data-breach-2022-highlights-for-cloud-security-professional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9D1110-9633-D320-6C31-583D2511B71C}"/>
              </a:ext>
            </a:extLst>
          </p:cNvPr>
          <p:cNvPicPr>
            <a:picLocks noChangeAspect="1"/>
          </p:cNvPicPr>
          <p:nvPr/>
        </p:nvPicPr>
        <p:blipFill>
          <a:blip r:embed="rId2"/>
          <a:stretch>
            <a:fillRect/>
          </a:stretch>
        </p:blipFill>
        <p:spPr>
          <a:xfrm>
            <a:off x="381001" y="302255"/>
            <a:ext cx="11506200" cy="6212347"/>
          </a:xfrm>
          <a:prstGeom prst="rect">
            <a:avLst/>
          </a:prstGeom>
        </p:spPr>
      </p:pic>
      <p:sp>
        <p:nvSpPr>
          <p:cNvPr id="4" name="Title 3">
            <a:extLst>
              <a:ext uri="{FF2B5EF4-FFF2-40B4-BE49-F238E27FC236}">
                <a16:creationId xmlns:a16="http://schemas.microsoft.com/office/drawing/2014/main" id="{1E39F0E3-8C0D-B9FB-C5FC-26F66EBAD397}"/>
              </a:ext>
            </a:extLst>
          </p:cNvPr>
          <p:cNvSpPr>
            <a:spLocks noGrp="1"/>
          </p:cNvSpPr>
          <p:nvPr>
            <p:ph type="ctrTitle"/>
          </p:nvPr>
        </p:nvSpPr>
        <p:spPr>
          <a:xfrm>
            <a:off x="3663950" y="3594719"/>
            <a:ext cx="5769610" cy="984885"/>
          </a:xfrm>
        </p:spPr>
        <p:txBody>
          <a:bodyPr/>
          <a:lstStyle/>
          <a:p>
            <a:r>
              <a:rPr lang="en-US" dirty="0">
                <a:solidFill>
                  <a:schemeClr val="bg1"/>
                </a:solidFill>
              </a:rPr>
              <a:t>Security – Session 1: Introduction</a:t>
            </a:r>
          </a:p>
        </p:txBody>
      </p:sp>
      <p:sp>
        <p:nvSpPr>
          <p:cNvPr id="5" name="Subtitle 4">
            <a:extLst>
              <a:ext uri="{FF2B5EF4-FFF2-40B4-BE49-F238E27FC236}">
                <a16:creationId xmlns:a16="http://schemas.microsoft.com/office/drawing/2014/main" id="{9D07C4BB-AF59-5A16-7633-E602C0400043}"/>
              </a:ext>
            </a:extLst>
          </p:cNvPr>
          <p:cNvSpPr>
            <a:spLocks noGrp="1"/>
          </p:cNvSpPr>
          <p:nvPr>
            <p:ph type="subTitle" idx="4"/>
          </p:nvPr>
        </p:nvSpPr>
        <p:spPr>
          <a:xfrm>
            <a:off x="3435351" y="4767635"/>
            <a:ext cx="4572000" cy="553998"/>
          </a:xfrm>
        </p:spPr>
        <p:txBody>
          <a:bodyPr/>
          <a:lstStyle/>
          <a:p>
            <a:r>
              <a:rPr lang="en-US" dirty="0">
                <a:solidFill>
                  <a:schemeClr val="bg1"/>
                </a:solidFill>
              </a:rPr>
              <a:t>Prof. Dr.-Ing. Sebastian Schlesinger</a:t>
            </a:r>
          </a:p>
          <a:p>
            <a:r>
              <a:rPr lang="en-US" dirty="0">
                <a:solidFill>
                  <a:schemeClr val="bg1"/>
                </a:solidFill>
              </a:rPr>
              <a:t>Professor of Business Computer Science (Infrastructure &amp; Security)</a:t>
            </a:r>
          </a:p>
        </p:txBody>
      </p:sp>
      <p:pic>
        <p:nvPicPr>
          <p:cNvPr id="7" name="Picture 6">
            <a:extLst>
              <a:ext uri="{FF2B5EF4-FFF2-40B4-BE49-F238E27FC236}">
                <a16:creationId xmlns:a16="http://schemas.microsoft.com/office/drawing/2014/main" id="{93CC4B0E-AB6C-A87E-6FB8-832AC4F028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36568" y="302255"/>
            <a:ext cx="2950633" cy="68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821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70F4EE-DB30-B6E2-0520-6339626BBB10}"/>
              </a:ext>
            </a:extLst>
          </p:cNvPr>
          <p:cNvSpPr/>
          <p:nvPr/>
        </p:nvSpPr>
        <p:spPr>
          <a:xfrm>
            <a:off x="234950" y="1676400"/>
            <a:ext cx="8991600" cy="151650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347267" y="1031570"/>
            <a:ext cx="6475679" cy="505908"/>
          </a:xfrm>
          <a:prstGeom prst="rect">
            <a:avLst/>
          </a:prstGeom>
        </p:spPr>
        <p:txBody>
          <a:bodyPr vert="horz" wrap="square" lIns="0" tIns="13335" rIns="0" bIns="0" rtlCol="0">
            <a:spAutoFit/>
          </a:bodyPr>
          <a:lstStyle/>
          <a:p>
            <a:pPr marL="12700">
              <a:lnSpc>
                <a:spcPct val="100000"/>
              </a:lnSpc>
              <a:spcBef>
                <a:spcPts val="105"/>
              </a:spcBef>
            </a:pPr>
            <a:r>
              <a:rPr lang="en-US" spc="-165" dirty="0"/>
              <a:t>Delineation to other related areas</a:t>
            </a:r>
            <a:endParaRPr spc="-95" dirty="0"/>
          </a:p>
        </p:txBody>
      </p:sp>
      <p:sp>
        <p:nvSpPr>
          <p:cNvPr id="4" name="object 4"/>
          <p:cNvSpPr txBox="1"/>
          <p:nvPr/>
        </p:nvSpPr>
        <p:spPr>
          <a:xfrm>
            <a:off x="347573" y="1475240"/>
            <a:ext cx="9877425" cy="1311275"/>
          </a:xfrm>
          <a:prstGeom prst="rect">
            <a:avLst/>
          </a:prstGeom>
        </p:spPr>
        <p:txBody>
          <a:bodyPr vert="horz" wrap="square" lIns="0" tIns="228600" rIns="0" bIns="0" rtlCol="0">
            <a:spAutoFit/>
          </a:bodyPr>
          <a:lstStyle/>
          <a:p>
            <a:pPr marL="12700">
              <a:lnSpc>
                <a:spcPct val="100000"/>
              </a:lnSpc>
              <a:spcBef>
                <a:spcPts val="1800"/>
              </a:spcBef>
            </a:pPr>
            <a:r>
              <a:rPr sz="2800" spc="-10" dirty="0">
                <a:solidFill>
                  <a:srgbClr val="57575A"/>
                </a:solidFill>
                <a:latin typeface="Lucida Sans Unicode"/>
                <a:cs typeface="Lucida Sans Unicode"/>
              </a:rPr>
              <a:t>Security</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45" dirty="0">
                <a:solidFill>
                  <a:srgbClr val="57575A"/>
                </a:solidFill>
                <a:latin typeface="Lucida Sans Unicode"/>
                <a:cs typeface="Lucida Sans Unicode"/>
              </a:rPr>
              <a:t>Prevention</a:t>
            </a:r>
            <a:r>
              <a:rPr sz="2800" spc="-160" dirty="0">
                <a:solidFill>
                  <a:srgbClr val="57575A"/>
                </a:solidFill>
                <a:latin typeface="Lucida Sans Unicode"/>
                <a:cs typeface="Lucida Sans Unicode"/>
              </a:rPr>
              <a:t> and</a:t>
            </a:r>
            <a:r>
              <a:rPr sz="2800" spc="-235" dirty="0">
                <a:solidFill>
                  <a:srgbClr val="57575A"/>
                </a:solidFill>
                <a:latin typeface="Lucida Sans Unicode"/>
                <a:cs typeface="Lucida Sans Unicode"/>
              </a:rPr>
              <a:t> </a:t>
            </a:r>
            <a:r>
              <a:rPr sz="2800" spc="-145" dirty="0">
                <a:solidFill>
                  <a:srgbClr val="57575A"/>
                </a:solidFill>
                <a:latin typeface="Lucida Sans Unicode"/>
                <a:cs typeface="Lucida Sans Unicode"/>
              </a:rPr>
              <a:t>detection</a:t>
            </a:r>
            <a:r>
              <a:rPr sz="2800" spc="-150" dirty="0">
                <a:solidFill>
                  <a:srgbClr val="57575A"/>
                </a:solidFill>
                <a:latin typeface="Lucida Sans Unicode"/>
                <a:cs typeface="Lucida Sans Unicode"/>
              </a:rPr>
              <a:t> </a:t>
            </a:r>
            <a:r>
              <a:rPr sz="2800" spc="-195" dirty="0">
                <a:solidFill>
                  <a:srgbClr val="57575A"/>
                </a:solidFill>
                <a:latin typeface="Lucida Sans Unicode"/>
                <a:cs typeface="Lucida Sans Unicode"/>
              </a:rPr>
              <a:t>of</a:t>
            </a:r>
            <a:r>
              <a:rPr sz="2800" spc="-229" dirty="0">
                <a:solidFill>
                  <a:srgbClr val="57575A"/>
                </a:solidFill>
                <a:latin typeface="Lucida Sans Unicode"/>
                <a:cs typeface="Lucida Sans Unicode"/>
              </a:rPr>
              <a:t> </a:t>
            </a:r>
            <a:r>
              <a:rPr sz="2800" spc="-185" dirty="0">
                <a:solidFill>
                  <a:srgbClr val="57575A"/>
                </a:solidFill>
                <a:latin typeface="Lucida Sans Unicode"/>
                <a:cs typeface="Lucida Sans Unicode"/>
              </a:rPr>
              <a:t>unauthorized</a:t>
            </a:r>
            <a:r>
              <a:rPr sz="2800" spc="-235" dirty="0">
                <a:solidFill>
                  <a:srgbClr val="57575A"/>
                </a:solidFill>
                <a:latin typeface="Lucida Sans Unicode"/>
                <a:cs typeface="Lucida Sans Unicode"/>
              </a:rPr>
              <a:t> </a:t>
            </a:r>
            <a:r>
              <a:rPr sz="2800" spc="-135" dirty="0">
                <a:solidFill>
                  <a:srgbClr val="57575A"/>
                </a:solidFill>
                <a:latin typeface="Lucida Sans Unicode"/>
                <a:cs typeface="Lucida Sans Unicode"/>
              </a:rPr>
              <a:t>actions</a:t>
            </a:r>
            <a:r>
              <a:rPr sz="2800" spc="-204" dirty="0">
                <a:solidFill>
                  <a:srgbClr val="57575A"/>
                </a:solidFill>
                <a:latin typeface="Lucida Sans Unicode"/>
                <a:cs typeface="Lucida Sans Unicode"/>
              </a:rPr>
              <a:t> </a:t>
            </a:r>
            <a:r>
              <a:rPr sz="2800" spc="-135" dirty="0">
                <a:solidFill>
                  <a:srgbClr val="57575A"/>
                </a:solidFill>
                <a:latin typeface="Lucida Sans Unicode"/>
                <a:cs typeface="Lucida Sans Unicode"/>
              </a:rPr>
              <a:t>in</a:t>
            </a:r>
            <a:r>
              <a:rPr sz="2800" spc="-200" dirty="0">
                <a:solidFill>
                  <a:srgbClr val="57575A"/>
                </a:solidFill>
                <a:latin typeface="Lucida Sans Unicode"/>
                <a:cs typeface="Lucida Sans Unicode"/>
              </a:rPr>
              <a:t> </a:t>
            </a:r>
            <a:r>
              <a:rPr sz="2800" spc="-85" dirty="0">
                <a:solidFill>
                  <a:srgbClr val="57575A"/>
                </a:solidFill>
                <a:latin typeface="Lucida Sans Unicode"/>
                <a:cs typeface="Lucida Sans Unicode"/>
              </a:rPr>
              <a:t>a</a:t>
            </a:r>
            <a:r>
              <a:rPr sz="2800" spc="-204" dirty="0">
                <a:solidFill>
                  <a:srgbClr val="57575A"/>
                </a:solidFill>
                <a:latin typeface="Lucida Sans Unicode"/>
                <a:cs typeface="Lucida Sans Unicode"/>
              </a:rPr>
              <a:t> </a:t>
            </a:r>
            <a:r>
              <a:rPr sz="2800" spc="-105" dirty="0">
                <a:solidFill>
                  <a:srgbClr val="57575A"/>
                </a:solidFill>
                <a:latin typeface="Lucida Sans Unicode"/>
                <a:cs typeface="Lucida Sans Unicode"/>
              </a:rPr>
              <a:t>system</a:t>
            </a:r>
            <a:endParaRPr sz="2800">
              <a:latin typeface="Lucida Sans Unicode"/>
              <a:cs typeface="Lucida Sans Unicode"/>
            </a:endParaRPr>
          </a:p>
        </p:txBody>
      </p:sp>
      <p:sp>
        <p:nvSpPr>
          <p:cNvPr id="5" name="object 5"/>
          <p:cNvSpPr txBox="1"/>
          <p:nvPr/>
        </p:nvSpPr>
        <p:spPr>
          <a:xfrm>
            <a:off x="347573" y="3621100"/>
            <a:ext cx="988060" cy="452120"/>
          </a:xfrm>
          <a:prstGeom prst="rect">
            <a:avLst/>
          </a:prstGeom>
        </p:spPr>
        <p:txBody>
          <a:bodyPr vert="horz" wrap="square" lIns="0" tIns="12065" rIns="0" bIns="0" rtlCol="0">
            <a:spAutoFit/>
          </a:bodyPr>
          <a:lstStyle/>
          <a:p>
            <a:pPr marL="12700">
              <a:lnSpc>
                <a:spcPct val="100000"/>
              </a:lnSpc>
              <a:spcBef>
                <a:spcPts val="95"/>
              </a:spcBef>
            </a:pPr>
            <a:r>
              <a:rPr sz="2800" spc="-95" dirty="0">
                <a:solidFill>
                  <a:srgbClr val="57575A"/>
                </a:solidFill>
                <a:latin typeface="Lucida Sans Unicode"/>
                <a:cs typeface="Lucida Sans Unicode"/>
              </a:rPr>
              <a:t>Safety</a:t>
            </a:r>
            <a:endParaRPr sz="2800">
              <a:latin typeface="Lucida Sans Unicode"/>
              <a:cs typeface="Lucida Sans Unicode"/>
            </a:endParaRPr>
          </a:p>
        </p:txBody>
      </p:sp>
      <p:sp>
        <p:nvSpPr>
          <p:cNvPr id="6" name="object 6"/>
          <p:cNvSpPr txBox="1"/>
          <p:nvPr/>
        </p:nvSpPr>
        <p:spPr>
          <a:xfrm>
            <a:off x="347573" y="4264914"/>
            <a:ext cx="9908540" cy="2199961"/>
          </a:xfrm>
          <a:prstGeom prst="rect">
            <a:avLst/>
          </a:prstGeom>
        </p:spPr>
        <p:txBody>
          <a:bodyPr vert="horz" wrap="square" lIns="0" tIns="12065" rIns="0" bIns="0" rtlCol="0">
            <a:spAutoFit/>
          </a:bodyPr>
          <a:lstStyle/>
          <a:p>
            <a:pPr marL="469900" indent="-457834">
              <a:lnSpc>
                <a:spcPct val="100000"/>
              </a:lnSpc>
              <a:spcBef>
                <a:spcPts val="95"/>
              </a:spcBef>
              <a:buFont typeface="Arial"/>
              <a:buChar char="•"/>
              <a:tabLst>
                <a:tab pos="469900" algn="l"/>
                <a:tab pos="470534" algn="l"/>
              </a:tabLst>
            </a:pPr>
            <a:r>
              <a:rPr lang="de-DE" sz="2800" spc="-190" dirty="0" err="1">
                <a:solidFill>
                  <a:srgbClr val="57575A"/>
                </a:solidFill>
                <a:latin typeface="Lucida Sans Unicode"/>
                <a:cs typeface="Lucida Sans Unicode"/>
              </a:rPr>
              <a:t>Ensuring</a:t>
            </a:r>
            <a:r>
              <a:rPr lang="de-DE" sz="2800" spc="-190" dirty="0">
                <a:solidFill>
                  <a:srgbClr val="57575A"/>
                </a:solidFill>
                <a:latin typeface="Lucida Sans Unicode"/>
                <a:cs typeface="Lucida Sans Unicode"/>
              </a:rPr>
              <a:t> </a:t>
            </a:r>
            <a:r>
              <a:rPr lang="de-DE" sz="2800" spc="-190" dirty="0" err="1">
                <a:solidFill>
                  <a:srgbClr val="57575A"/>
                </a:solidFill>
                <a:latin typeface="Lucida Sans Unicode"/>
                <a:cs typeface="Lucida Sans Unicode"/>
              </a:rPr>
              <a:t>the</a:t>
            </a:r>
            <a:r>
              <a:rPr lang="de-DE" sz="2800" spc="-190" dirty="0">
                <a:solidFill>
                  <a:srgbClr val="57575A"/>
                </a:solidFill>
                <a:latin typeface="Lucida Sans Unicode"/>
                <a:cs typeface="Lucida Sans Unicode"/>
              </a:rPr>
              <a:t> </a:t>
            </a:r>
            <a:r>
              <a:rPr lang="de-DE" sz="2800" spc="-190" dirty="0" err="1">
                <a:solidFill>
                  <a:srgbClr val="57575A"/>
                </a:solidFill>
                <a:latin typeface="Lucida Sans Unicode"/>
                <a:cs typeface="Lucida Sans Unicode"/>
              </a:rPr>
              <a:t>correct</a:t>
            </a:r>
            <a:r>
              <a:rPr lang="de-DE" sz="2800" spc="-190" dirty="0">
                <a:solidFill>
                  <a:srgbClr val="57575A"/>
                </a:solidFill>
                <a:latin typeface="Lucida Sans Unicode"/>
                <a:cs typeface="Lucida Sans Unicode"/>
              </a:rPr>
              <a:t> </a:t>
            </a:r>
            <a:r>
              <a:rPr lang="de-DE" sz="2800" spc="-190" dirty="0" err="1">
                <a:solidFill>
                  <a:srgbClr val="57575A"/>
                </a:solidFill>
                <a:latin typeface="Lucida Sans Unicode"/>
                <a:cs typeface="Lucida Sans Unicode"/>
              </a:rPr>
              <a:t>behavior</a:t>
            </a:r>
            <a:r>
              <a:rPr lang="de-DE" sz="2800" spc="-190" dirty="0">
                <a:solidFill>
                  <a:srgbClr val="57575A"/>
                </a:solidFill>
                <a:latin typeface="Lucida Sans Unicode"/>
                <a:cs typeface="Lucida Sans Unicode"/>
              </a:rPr>
              <a:t> </a:t>
            </a:r>
            <a:r>
              <a:rPr lang="de-DE" sz="2800" spc="-190" dirty="0" err="1">
                <a:solidFill>
                  <a:srgbClr val="57575A"/>
                </a:solidFill>
                <a:latin typeface="Lucida Sans Unicode"/>
                <a:cs typeface="Lucida Sans Unicode"/>
              </a:rPr>
              <a:t>of</a:t>
            </a:r>
            <a:r>
              <a:rPr lang="de-DE" sz="2800" spc="-190" dirty="0">
                <a:solidFill>
                  <a:srgbClr val="57575A"/>
                </a:solidFill>
                <a:latin typeface="Lucida Sans Unicode"/>
                <a:cs typeface="Lucida Sans Unicode"/>
              </a:rPr>
              <a:t> a </a:t>
            </a:r>
            <a:r>
              <a:rPr lang="de-DE" sz="2800" spc="-190" dirty="0" err="1">
                <a:solidFill>
                  <a:srgbClr val="57575A"/>
                </a:solidFill>
                <a:latin typeface="Lucida Sans Unicode"/>
                <a:cs typeface="Lucida Sans Unicode"/>
              </a:rPr>
              <a:t>system</a:t>
            </a:r>
            <a:endParaRPr sz="2800" dirty="0">
              <a:latin typeface="Lucida Sans Unicode"/>
              <a:cs typeface="Lucida Sans Unicode"/>
            </a:endParaRPr>
          </a:p>
          <a:p>
            <a:pPr>
              <a:lnSpc>
                <a:spcPct val="100000"/>
              </a:lnSpc>
              <a:spcBef>
                <a:spcPts val="5"/>
              </a:spcBef>
              <a:buClr>
                <a:srgbClr val="57575A"/>
              </a:buClr>
              <a:buFont typeface="Arial"/>
              <a:buChar char="•"/>
            </a:pPr>
            <a:endParaRPr sz="4400" dirty="0">
              <a:latin typeface="Lucida Sans Unicode"/>
              <a:cs typeface="Lucida Sans Unicode"/>
            </a:endParaRPr>
          </a:p>
          <a:p>
            <a:pPr marL="12700">
              <a:lnSpc>
                <a:spcPct val="100000"/>
              </a:lnSpc>
              <a:spcBef>
                <a:spcPts val="5"/>
              </a:spcBef>
            </a:pPr>
            <a:r>
              <a:rPr sz="2800" spc="-30" dirty="0">
                <a:solidFill>
                  <a:srgbClr val="57575A"/>
                </a:solidFill>
                <a:latin typeface="Lucida Sans Unicode"/>
                <a:cs typeface="Lucida Sans Unicode"/>
              </a:rPr>
              <a:t>Reliability</a:t>
            </a:r>
            <a:endParaRPr sz="2800" dirty="0">
              <a:latin typeface="Lucida Sans Unicode"/>
              <a:cs typeface="Lucida Sans Unicode"/>
            </a:endParaRPr>
          </a:p>
          <a:p>
            <a:pPr marL="469900" indent="-457834">
              <a:lnSpc>
                <a:spcPct val="100000"/>
              </a:lnSpc>
              <a:spcBef>
                <a:spcPts val="1700"/>
              </a:spcBef>
              <a:buFont typeface="Arial"/>
              <a:buChar char="•"/>
              <a:tabLst>
                <a:tab pos="469900" algn="l"/>
                <a:tab pos="470534" algn="l"/>
              </a:tabLst>
            </a:pPr>
            <a:r>
              <a:rPr sz="2800" spc="-190" dirty="0">
                <a:solidFill>
                  <a:srgbClr val="57575A"/>
                </a:solidFill>
                <a:latin typeface="Lucida Sans Unicode"/>
                <a:cs typeface="Lucida Sans Unicode"/>
              </a:rPr>
              <a:t>Continuity</a:t>
            </a:r>
            <a:r>
              <a:rPr sz="2800" spc="-225" dirty="0">
                <a:solidFill>
                  <a:srgbClr val="57575A"/>
                </a:solidFill>
                <a:latin typeface="Lucida Sans Unicode"/>
                <a:cs typeface="Lucida Sans Unicode"/>
              </a:rPr>
              <a:t> </a:t>
            </a:r>
            <a:r>
              <a:rPr sz="2800" spc="-195" dirty="0">
                <a:solidFill>
                  <a:srgbClr val="57575A"/>
                </a:solidFill>
                <a:latin typeface="Lucida Sans Unicode"/>
                <a:cs typeface="Lucida Sans Unicode"/>
              </a:rPr>
              <a:t>of</a:t>
            </a:r>
            <a:r>
              <a:rPr sz="2800" spc="-225" dirty="0">
                <a:solidFill>
                  <a:srgbClr val="57575A"/>
                </a:solidFill>
                <a:latin typeface="Lucida Sans Unicode"/>
                <a:cs typeface="Lucida Sans Unicode"/>
              </a:rPr>
              <a:t> </a:t>
            </a:r>
            <a:r>
              <a:rPr sz="2800" spc="-190" dirty="0">
                <a:solidFill>
                  <a:srgbClr val="57575A"/>
                </a:solidFill>
                <a:latin typeface="Lucida Sans Unicode"/>
                <a:cs typeface="Lucida Sans Unicode"/>
              </a:rPr>
              <a:t>correct</a:t>
            </a:r>
            <a:r>
              <a:rPr sz="2800" spc="-200" dirty="0">
                <a:solidFill>
                  <a:srgbClr val="57575A"/>
                </a:solidFill>
                <a:latin typeface="Lucida Sans Unicode"/>
                <a:cs typeface="Lucida Sans Unicode"/>
              </a:rPr>
              <a:t> </a:t>
            </a:r>
            <a:r>
              <a:rPr sz="2800" spc="-135" dirty="0">
                <a:solidFill>
                  <a:srgbClr val="57575A"/>
                </a:solidFill>
                <a:latin typeface="Lucida Sans Unicode"/>
                <a:cs typeface="Lucida Sans Unicode"/>
              </a:rPr>
              <a:t>service</a:t>
            </a:r>
            <a:r>
              <a:rPr sz="2800" spc="-150" dirty="0">
                <a:solidFill>
                  <a:srgbClr val="57575A"/>
                </a:solidFill>
                <a:latin typeface="Lucida Sans Unicode"/>
                <a:cs typeface="Lucida Sans Unicode"/>
              </a:rPr>
              <a:t> </a:t>
            </a:r>
            <a:r>
              <a:rPr sz="2800" spc="-135" dirty="0">
                <a:solidFill>
                  <a:srgbClr val="57575A"/>
                </a:solidFill>
                <a:latin typeface="Lucida Sans Unicode"/>
                <a:cs typeface="Lucida Sans Unicode"/>
              </a:rPr>
              <a:t>in</a:t>
            </a:r>
            <a:r>
              <a:rPr sz="2800" spc="-210" dirty="0">
                <a:solidFill>
                  <a:srgbClr val="57575A"/>
                </a:solidFill>
                <a:latin typeface="Lucida Sans Unicode"/>
                <a:cs typeface="Lucida Sans Unicode"/>
              </a:rPr>
              <a:t> </a:t>
            </a:r>
            <a:r>
              <a:rPr sz="2800" spc="-150" dirty="0">
                <a:solidFill>
                  <a:srgbClr val="57575A"/>
                </a:solidFill>
                <a:latin typeface="Lucida Sans Unicode"/>
                <a:cs typeface="Lucida Sans Unicode"/>
              </a:rPr>
              <a:t>the</a:t>
            </a:r>
            <a:r>
              <a:rPr sz="2800" spc="-190" dirty="0">
                <a:solidFill>
                  <a:srgbClr val="57575A"/>
                </a:solidFill>
                <a:latin typeface="Lucida Sans Unicode"/>
                <a:cs typeface="Lucida Sans Unicode"/>
              </a:rPr>
              <a:t> </a:t>
            </a:r>
            <a:r>
              <a:rPr sz="2800" spc="-155" dirty="0">
                <a:solidFill>
                  <a:srgbClr val="57575A"/>
                </a:solidFill>
                <a:latin typeface="Lucida Sans Unicode"/>
                <a:cs typeface="Lucida Sans Unicode"/>
              </a:rPr>
              <a:t>face</a:t>
            </a:r>
            <a:r>
              <a:rPr sz="2800" spc="-220" dirty="0">
                <a:solidFill>
                  <a:srgbClr val="57575A"/>
                </a:solidFill>
                <a:latin typeface="Lucida Sans Unicode"/>
                <a:cs typeface="Lucida Sans Unicode"/>
              </a:rPr>
              <a:t> </a:t>
            </a:r>
            <a:r>
              <a:rPr sz="2800" spc="-195" dirty="0">
                <a:solidFill>
                  <a:srgbClr val="57575A"/>
                </a:solidFill>
                <a:latin typeface="Lucida Sans Unicode"/>
                <a:cs typeface="Lucida Sans Unicode"/>
              </a:rPr>
              <a:t>of</a:t>
            </a:r>
            <a:r>
              <a:rPr sz="2800" spc="-235" dirty="0">
                <a:solidFill>
                  <a:srgbClr val="57575A"/>
                </a:solidFill>
                <a:latin typeface="Lucida Sans Unicode"/>
                <a:cs typeface="Lucida Sans Unicode"/>
              </a:rPr>
              <a:t> </a:t>
            </a:r>
            <a:r>
              <a:rPr sz="2800" spc="-180" dirty="0">
                <a:solidFill>
                  <a:srgbClr val="57575A"/>
                </a:solidFill>
                <a:latin typeface="Lucida Sans Unicode"/>
                <a:cs typeface="Lucida Sans Unicode"/>
              </a:rPr>
              <a:t>system</a:t>
            </a:r>
            <a:r>
              <a:rPr sz="2800" spc="-190" dirty="0">
                <a:solidFill>
                  <a:srgbClr val="57575A"/>
                </a:solidFill>
                <a:latin typeface="Lucida Sans Unicode"/>
                <a:cs typeface="Lucida Sans Unicode"/>
              </a:rPr>
              <a:t> </a:t>
            </a:r>
            <a:r>
              <a:rPr sz="2800" spc="-10" dirty="0">
                <a:solidFill>
                  <a:srgbClr val="57575A"/>
                </a:solidFill>
                <a:latin typeface="Lucida Sans Unicode"/>
                <a:cs typeface="Lucida Sans Unicode"/>
              </a:rPr>
              <a:t>failures</a:t>
            </a:r>
            <a:endParaRPr sz="2800" dirty="0">
              <a:latin typeface="Lucida Sans Unicode"/>
              <a:cs typeface="Lucida Sans Unicode"/>
            </a:endParaRPr>
          </a:p>
        </p:txBody>
      </p:sp>
      <p:sp>
        <p:nvSpPr>
          <p:cNvPr id="7" name="object 7"/>
          <p:cNvSpPr/>
          <p:nvPr/>
        </p:nvSpPr>
        <p:spPr>
          <a:xfrm>
            <a:off x="6822947" y="2759329"/>
            <a:ext cx="2807335" cy="974725"/>
          </a:xfrm>
          <a:custGeom>
            <a:avLst/>
            <a:gdLst/>
            <a:ahLst/>
            <a:cxnLst/>
            <a:rect l="l" t="t" r="r" b="b"/>
            <a:pathLst>
              <a:path w="2807334" h="974725">
                <a:moveTo>
                  <a:pt x="2692654" y="287147"/>
                </a:moveTo>
                <a:lnTo>
                  <a:pt x="114553" y="287147"/>
                </a:lnTo>
                <a:lnTo>
                  <a:pt x="69973" y="296152"/>
                </a:lnTo>
                <a:lnTo>
                  <a:pt x="33559" y="320706"/>
                </a:lnTo>
                <a:lnTo>
                  <a:pt x="9005" y="357120"/>
                </a:lnTo>
                <a:lnTo>
                  <a:pt x="0" y="401700"/>
                </a:lnTo>
                <a:lnTo>
                  <a:pt x="0" y="859917"/>
                </a:lnTo>
                <a:lnTo>
                  <a:pt x="9005" y="904497"/>
                </a:lnTo>
                <a:lnTo>
                  <a:pt x="33559" y="940911"/>
                </a:lnTo>
                <a:lnTo>
                  <a:pt x="69973" y="965465"/>
                </a:lnTo>
                <a:lnTo>
                  <a:pt x="114553" y="974471"/>
                </a:lnTo>
                <a:lnTo>
                  <a:pt x="2692654" y="974471"/>
                </a:lnTo>
                <a:lnTo>
                  <a:pt x="2737234" y="965465"/>
                </a:lnTo>
                <a:lnTo>
                  <a:pt x="2773648" y="940911"/>
                </a:lnTo>
                <a:lnTo>
                  <a:pt x="2798202" y="904497"/>
                </a:lnTo>
                <a:lnTo>
                  <a:pt x="2807207" y="859917"/>
                </a:lnTo>
                <a:lnTo>
                  <a:pt x="2807207" y="401700"/>
                </a:lnTo>
                <a:lnTo>
                  <a:pt x="2798202" y="357120"/>
                </a:lnTo>
                <a:lnTo>
                  <a:pt x="2773648" y="320706"/>
                </a:lnTo>
                <a:lnTo>
                  <a:pt x="2737234" y="296152"/>
                </a:lnTo>
                <a:lnTo>
                  <a:pt x="2692654" y="287147"/>
                </a:lnTo>
                <a:close/>
              </a:path>
              <a:path w="2807334" h="974725">
                <a:moveTo>
                  <a:pt x="217677" y="0"/>
                </a:moveTo>
                <a:lnTo>
                  <a:pt x="467868" y="287147"/>
                </a:lnTo>
                <a:lnTo>
                  <a:pt x="1169670" y="287147"/>
                </a:lnTo>
                <a:lnTo>
                  <a:pt x="217677" y="0"/>
                </a:lnTo>
                <a:close/>
              </a:path>
            </a:pathLst>
          </a:custGeom>
          <a:solidFill>
            <a:srgbClr val="005589"/>
          </a:solidFill>
        </p:spPr>
        <p:txBody>
          <a:bodyPr wrap="square" lIns="0" tIns="0" rIns="0" bIns="0" rtlCol="0"/>
          <a:lstStyle/>
          <a:p>
            <a:endParaRPr/>
          </a:p>
        </p:txBody>
      </p:sp>
      <p:sp>
        <p:nvSpPr>
          <p:cNvPr id="8" name="object 8"/>
          <p:cNvSpPr txBox="1"/>
          <p:nvPr/>
        </p:nvSpPr>
        <p:spPr>
          <a:xfrm>
            <a:off x="7004684" y="3219653"/>
            <a:ext cx="2444750" cy="331470"/>
          </a:xfrm>
          <a:prstGeom prst="rect">
            <a:avLst/>
          </a:prstGeom>
        </p:spPr>
        <p:txBody>
          <a:bodyPr vert="horz" wrap="square" lIns="0" tIns="13335" rIns="0" bIns="0" rtlCol="0">
            <a:spAutoFit/>
          </a:bodyPr>
          <a:lstStyle/>
          <a:p>
            <a:pPr marL="12700">
              <a:lnSpc>
                <a:spcPct val="100000"/>
              </a:lnSpc>
              <a:spcBef>
                <a:spcPts val="105"/>
              </a:spcBef>
            </a:pPr>
            <a:r>
              <a:rPr sz="2000" i="1" spc="45" dirty="0">
                <a:solidFill>
                  <a:srgbClr val="F4F4F4"/>
                </a:solidFill>
                <a:latin typeface="Calibri"/>
                <a:cs typeface="Calibri"/>
              </a:rPr>
              <a:t>(intelligent)</a:t>
            </a:r>
            <a:r>
              <a:rPr sz="2000" i="1" spc="5" dirty="0">
                <a:solidFill>
                  <a:srgbClr val="F4F4F4"/>
                </a:solidFill>
                <a:latin typeface="Calibri"/>
                <a:cs typeface="Calibri"/>
              </a:rPr>
              <a:t> </a:t>
            </a:r>
            <a:r>
              <a:rPr sz="2000" i="1" spc="40" dirty="0">
                <a:solidFill>
                  <a:srgbClr val="F4F4F4"/>
                </a:solidFill>
                <a:latin typeface="Calibri"/>
                <a:cs typeface="Calibri"/>
              </a:rPr>
              <a:t>adversary</a:t>
            </a:r>
            <a:endParaRPr sz="2000">
              <a:latin typeface="Calibri"/>
              <a:cs typeface="Calibri"/>
            </a:endParaRPr>
          </a:p>
        </p:txBody>
      </p:sp>
      <p:sp>
        <p:nvSpPr>
          <p:cNvPr id="9" name="object 9"/>
          <p:cNvSpPr/>
          <p:nvPr/>
        </p:nvSpPr>
        <p:spPr>
          <a:xfrm>
            <a:off x="3509771" y="3390900"/>
            <a:ext cx="2809240" cy="956310"/>
          </a:xfrm>
          <a:custGeom>
            <a:avLst/>
            <a:gdLst/>
            <a:ahLst/>
            <a:cxnLst/>
            <a:rect l="l" t="t" r="r" b="b"/>
            <a:pathLst>
              <a:path w="2809240" h="956310">
                <a:moveTo>
                  <a:pt x="1170304" y="685800"/>
                </a:moveTo>
                <a:lnTo>
                  <a:pt x="468122" y="685800"/>
                </a:lnTo>
                <a:lnTo>
                  <a:pt x="443991" y="956310"/>
                </a:lnTo>
                <a:lnTo>
                  <a:pt x="1170304" y="685800"/>
                </a:lnTo>
                <a:close/>
              </a:path>
              <a:path w="2809240" h="956310">
                <a:moveTo>
                  <a:pt x="2694431" y="0"/>
                </a:moveTo>
                <a:lnTo>
                  <a:pt x="114300" y="0"/>
                </a:lnTo>
                <a:lnTo>
                  <a:pt x="69812" y="8983"/>
                </a:lnTo>
                <a:lnTo>
                  <a:pt x="33480" y="33480"/>
                </a:lnTo>
                <a:lnTo>
                  <a:pt x="8983" y="69812"/>
                </a:lnTo>
                <a:lnTo>
                  <a:pt x="0" y="114300"/>
                </a:lnTo>
                <a:lnTo>
                  <a:pt x="0" y="571500"/>
                </a:lnTo>
                <a:lnTo>
                  <a:pt x="8983" y="615987"/>
                </a:lnTo>
                <a:lnTo>
                  <a:pt x="33480" y="652319"/>
                </a:lnTo>
                <a:lnTo>
                  <a:pt x="69812" y="676816"/>
                </a:lnTo>
                <a:lnTo>
                  <a:pt x="114300" y="685800"/>
                </a:lnTo>
                <a:lnTo>
                  <a:pt x="2694431" y="685800"/>
                </a:lnTo>
                <a:lnTo>
                  <a:pt x="2738919" y="676816"/>
                </a:lnTo>
                <a:lnTo>
                  <a:pt x="2775251" y="652319"/>
                </a:lnTo>
                <a:lnTo>
                  <a:pt x="2799748" y="615987"/>
                </a:lnTo>
                <a:lnTo>
                  <a:pt x="2808731" y="571500"/>
                </a:lnTo>
                <a:lnTo>
                  <a:pt x="2808731" y="114300"/>
                </a:lnTo>
                <a:lnTo>
                  <a:pt x="2799748" y="69812"/>
                </a:lnTo>
                <a:lnTo>
                  <a:pt x="2775251" y="33480"/>
                </a:lnTo>
                <a:lnTo>
                  <a:pt x="2738919" y="8983"/>
                </a:lnTo>
                <a:lnTo>
                  <a:pt x="2694431" y="0"/>
                </a:lnTo>
                <a:close/>
              </a:path>
            </a:pathLst>
          </a:custGeom>
          <a:solidFill>
            <a:srgbClr val="005589"/>
          </a:solidFill>
        </p:spPr>
        <p:txBody>
          <a:bodyPr wrap="square" lIns="0" tIns="0" rIns="0" bIns="0" rtlCol="0"/>
          <a:lstStyle/>
          <a:p>
            <a:endParaRPr/>
          </a:p>
        </p:txBody>
      </p:sp>
      <p:sp>
        <p:nvSpPr>
          <p:cNvPr id="10" name="object 10"/>
          <p:cNvSpPr txBox="1"/>
          <p:nvPr/>
        </p:nvSpPr>
        <p:spPr>
          <a:xfrm>
            <a:off x="3652265" y="3411092"/>
            <a:ext cx="2523490" cy="635635"/>
          </a:xfrm>
          <a:prstGeom prst="rect">
            <a:avLst/>
          </a:prstGeom>
        </p:spPr>
        <p:txBody>
          <a:bodyPr vert="horz" wrap="square" lIns="0" tIns="13335" rIns="0" bIns="0" rtlCol="0">
            <a:spAutoFit/>
          </a:bodyPr>
          <a:lstStyle/>
          <a:p>
            <a:pPr marL="12700" marR="5080" indent="612140">
              <a:lnSpc>
                <a:spcPct val="100000"/>
              </a:lnSpc>
              <a:spcBef>
                <a:spcPts val="105"/>
              </a:spcBef>
            </a:pPr>
            <a:r>
              <a:rPr sz="2000" i="1" spc="60" dirty="0">
                <a:solidFill>
                  <a:srgbClr val="F4F4F4"/>
                </a:solidFill>
                <a:latin typeface="Calibri"/>
                <a:cs typeface="Calibri"/>
              </a:rPr>
              <a:t>accidents</a:t>
            </a:r>
            <a:r>
              <a:rPr sz="2000" i="1" spc="-10" dirty="0">
                <a:solidFill>
                  <a:srgbClr val="F4F4F4"/>
                </a:solidFill>
                <a:latin typeface="Calibri"/>
                <a:cs typeface="Calibri"/>
              </a:rPr>
              <a:t> </a:t>
            </a:r>
            <a:r>
              <a:rPr sz="2000" i="1" spc="-50" dirty="0">
                <a:solidFill>
                  <a:srgbClr val="F4F4F4"/>
                </a:solidFill>
                <a:latin typeface="Calibri"/>
                <a:cs typeface="Calibri"/>
              </a:rPr>
              <a:t>&amp; </a:t>
            </a:r>
            <a:r>
              <a:rPr sz="2000" i="1" dirty="0">
                <a:solidFill>
                  <a:srgbClr val="F4F4F4"/>
                </a:solidFill>
                <a:latin typeface="Calibri"/>
                <a:cs typeface="Calibri"/>
              </a:rPr>
              <a:t>external</a:t>
            </a:r>
            <a:r>
              <a:rPr sz="2000" i="1" spc="200" dirty="0">
                <a:solidFill>
                  <a:srgbClr val="F4F4F4"/>
                </a:solidFill>
                <a:latin typeface="Calibri"/>
                <a:cs typeface="Calibri"/>
              </a:rPr>
              <a:t> </a:t>
            </a:r>
            <a:r>
              <a:rPr sz="2000" i="1" spc="45" dirty="0">
                <a:solidFill>
                  <a:srgbClr val="F4F4F4"/>
                </a:solidFill>
                <a:latin typeface="Calibri"/>
                <a:cs typeface="Calibri"/>
              </a:rPr>
              <a:t>circumstances</a:t>
            </a:r>
            <a:endParaRPr sz="2000">
              <a:latin typeface="Calibri"/>
              <a:cs typeface="Calibri"/>
            </a:endParaRPr>
          </a:p>
        </p:txBody>
      </p:sp>
      <p:sp>
        <p:nvSpPr>
          <p:cNvPr id="11" name="object 11"/>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fld id="{81D60167-4931-47E6-BA6A-407CBD079E47}" type="slidenum">
              <a:rPr spc="-25" dirty="0"/>
              <a:t>10</a:t>
            </a:fld>
            <a:endParaRPr spc="-25" dirty="0"/>
          </a:p>
        </p:txBody>
      </p:sp>
      <p:sp>
        <p:nvSpPr>
          <p:cNvPr id="12" name="TextBox 11">
            <a:extLst>
              <a:ext uri="{FF2B5EF4-FFF2-40B4-BE49-F238E27FC236}">
                <a16:creationId xmlns:a16="http://schemas.microsoft.com/office/drawing/2014/main" id="{E3142335-4873-2C90-2D29-F184F529F5D3}"/>
              </a:ext>
            </a:extLst>
          </p:cNvPr>
          <p:cNvSpPr txBox="1"/>
          <p:nvPr/>
        </p:nvSpPr>
        <p:spPr>
          <a:xfrm>
            <a:off x="5930900" y="4813042"/>
            <a:ext cx="5105400" cy="523220"/>
          </a:xfrm>
          <a:prstGeom prst="rect">
            <a:avLst/>
          </a:prstGeom>
          <a:noFill/>
        </p:spPr>
        <p:txBody>
          <a:bodyPr wrap="square" rtlCol="0">
            <a:spAutoFit/>
          </a:bodyPr>
          <a:lstStyle/>
          <a:p>
            <a:r>
              <a:rPr lang="en-US" sz="2800" spc="-160" dirty="0">
                <a:solidFill>
                  <a:srgbClr val="57575A"/>
                </a:solidFill>
                <a:latin typeface="Lucida Sans Unicode"/>
                <a:cs typeface="Lucida Sans Unicode"/>
              </a:rPr>
              <a:t>Verification and Validation</a:t>
            </a:r>
          </a:p>
        </p:txBody>
      </p:sp>
      <p:sp>
        <p:nvSpPr>
          <p:cNvPr id="13" name="Arrow: Bent-Up 12">
            <a:extLst>
              <a:ext uri="{FF2B5EF4-FFF2-40B4-BE49-F238E27FC236}">
                <a16:creationId xmlns:a16="http://schemas.microsoft.com/office/drawing/2014/main" id="{A911B207-2F10-8D50-9A3F-C60A015B813C}"/>
              </a:ext>
            </a:extLst>
          </p:cNvPr>
          <p:cNvSpPr/>
          <p:nvPr/>
        </p:nvSpPr>
        <p:spPr>
          <a:xfrm rot="5400000">
            <a:off x="5581583" y="4793804"/>
            <a:ext cx="330075" cy="36855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C4095D-BB5C-DE16-E8E8-5215F794D98E}"/>
              </a:ext>
            </a:extLst>
          </p:cNvPr>
          <p:cNvSpPr txBox="1"/>
          <p:nvPr/>
        </p:nvSpPr>
        <p:spPr>
          <a:xfrm>
            <a:off x="6070600" y="5515555"/>
            <a:ext cx="5105400" cy="523220"/>
          </a:xfrm>
          <a:prstGeom prst="rect">
            <a:avLst/>
          </a:prstGeom>
          <a:noFill/>
        </p:spPr>
        <p:txBody>
          <a:bodyPr wrap="square" rtlCol="0">
            <a:spAutoFit/>
          </a:bodyPr>
          <a:lstStyle/>
          <a:p>
            <a:r>
              <a:rPr lang="en-US" sz="2800" spc="-160" dirty="0">
                <a:solidFill>
                  <a:srgbClr val="57575A"/>
                </a:solidFill>
                <a:latin typeface="Lucida Sans Unicode"/>
                <a:cs typeface="Lucida Sans Unicode"/>
              </a:rPr>
              <a:t>e.g. Site Reliability Engineering</a:t>
            </a:r>
          </a:p>
        </p:txBody>
      </p:sp>
      <p:sp>
        <p:nvSpPr>
          <p:cNvPr id="15" name="Arrow: Bent-Up 14">
            <a:extLst>
              <a:ext uri="{FF2B5EF4-FFF2-40B4-BE49-F238E27FC236}">
                <a16:creationId xmlns:a16="http://schemas.microsoft.com/office/drawing/2014/main" id="{CD69E149-42E2-2974-C89D-DEFD8E3A8304}"/>
              </a:ext>
            </a:extLst>
          </p:cNvPr>
          <p:cNvSpPr/>
          <p:nvPr/>
        </p:nvSpPr>
        <p:spPr>
          <a:xfrm rot="5400000" flipH="1">
            <a:off x="5600634" y="5617815"/>
            <a:ext cx="330074" cy="36855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7268" y="1031570"/>
            <a:ext cx="5589094" cy="505908"/>
          </a:xfrm>
          <a:prstGeom prst="rect">
            <a:avLst/>
          </a:prstGeom>
        </p:spPr>
        <p:txBody>
          <a:bodyPr vert="horz" wrap="square" lIns="0" tIns="13335" rIns="0" bIns="0" rtlCol="0">
            <a:spAutoFit/>
          </a:bodyPr>
          <a:lstStyle/>
          <a:p>
            <a:pPr marL="12700">
              <a:lnSpc>
                <a:spcPct val="100000"/>
              </a:lnSpc>
              <a:spcBef>
                <a:spcPts val="105"/>
              </a:spcBef>
            </a:pPr>
            <a:r>
              <a:rPr spc="-165" dirty="0"/>
              <a:t>IT</a:t>
            </a:r>
            <a:r>
              <a:rPr spc="-290" dirty="0"/>
              <a:t> </a:t>
            </a:r>
            <a:r>
              <a:rPr spc="-95" dirty="0"/>
              <a:t>Security</a:t>
            </a:r>
            <a:r>
              <a:rPr lang="en-US" spc="-95" dirty="0"/>
              <a:t> Protection Goals</a:t>
            </a:r>
            <a:endParaRPr spc="-95" dirty="0"/>
          </a:p>
        </p:txBody>
      </p:sp>
      <p:sp>
        <p:nvSpPr>
          <p:cNvPr id="4" name="object 4"/>
          <p:cNvSpPr txBox="1"/>
          <p:nvPr/>
        </p:nvSpPr>
        <p:spPr>
          <a:xfrm>
            <a:off x="347573" y="1475240"/>
            <a:ext cx="2724785" cy="1311275"/>
          </a:xfrm>
          <a:prstGeom prst="rect">
            <a:avLst/>
          </a:prstGeom>
        </p:spPr>
        <p:txBody>
          <a:bodyPr vert="horz" wrap="square" lIns="0" tIns="228600" rIns="0" bIns="0" rtlCol="0">
            <a:spAutoFit/>
          </a:bodyPr>
          <a:lstStyle/>
          <a:p>
            <a:pPr marL="12700">
              <a:lnSpc>
                <a:spcPct val="100000"/>
              </a:lnSpc>
              <a:spcBef>
                <a:spcPts val="1800"/>
              </a:spcBef>
            </a:pPr>
            <a:r>
              <a:rPr sz="2800" spc="-130" dirty="0">
                <a:solidFill>
                  <a:srgbClr val="57575A"/>
                </a:solidFill>
                <a:latin typeface="Lucida Sans Unicode"/>
                <a:cs typeface="Lucida Sans Unicode"/>
              </a:rPr>
              <a:t>Security</a:t>
            </a:r>
            <a:r>
              <a:rPr sz="2800" spc="-235" dirty="0">
                <a:solidFill>
                  <a:srgbClr val="57575A"/>
                </a:solidFill>
                <a:latin typeface="Lucida Sans Unicode"/>
                <a:cs typeface="Lucida Sans Unicode"/>
              </a:rPr>
              <a:t> </a:t>
            </a:r>
            <a:r>
              <a:rPr sz="2800" spc="-100" dirty="0">
                <a:solidFill>
                  <a:srgbClr val="57575A"/>
                </a:solidFill>
                <a:latin typeface="Lucida Sans Unicode"/>
                <a:cs typeface="Lucida Sans Unicode"/>
              </a:rPr>
              <a:t>Targets</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50" dirty="0">
                <a:solidFill>
                  <a:srgbClr val="57575A"/>
                </a:solidFill>
                <a:latin typeface="Lucida Sans Unicode"/>
                <a:cs typeface="Lucida Sans Unicode"/>
              </a:rPr>
              <a:t>Confidentiality</a:t>
            </a:r>
            <a:endParaRPr sz="2800">
              <a:latin typeface="Lucida Sans Unicode"/>
              <a:cs typeface="Lucida Sans Unicode"/>
            </a:endParaRPr>
          </a:p>
        </p:txBody>
      </p:sp>
      <p:sp>
        <p:nvSpPr>
          <p:cNvPr id="5" name="object 5"/>
          <p:cNvSpPr txBox="1"/>
          <p:nvPr/>
        </p:nvSpPr>
        <p:spPr>
          <a:xfrm>
            <a:off x="672490" y="2976753"/>
            <a:ext cx="9708515" cy="391160"/>
          </a:xfrm>
          <a:prstGeom prst="rect">
            <a:avLst/>
          </a:prstGeom>
        </p:spPr>
        <p:txBody>
          <a:bodyPr vert="horz" wrap="square" lIns="0" tIns="12700" rIns="0" bIns="0" rtlCol="0">
            <a:spAutoFit/>
          </a:bodyPr>
          <a:lstStyle/>
          <a:p>
            <a:pPr marL="469265" indent="-456565">
              <a:lnSpc>
                <a:spcPct val="100000"/>
              </a:lnSpc>
              <a:spcBef>
                <a:spcPts val="100"/>
              </a:spcBef>
              <a:buFont typeface="Arial"/>
              <a:buChar char="•"/>
              <a:tabLst>
                <a:tab pos="469265" algn="l"/>
                <a:tab pos="469900" algn="l"/>
              </a:tabLst>
            </a:pPr>
            <a:r>
              <a:rPr sz="2400" spc="-135" dirty="0">
                <a:solidFill>
                  <a:srgbClr val="57575A"/>
                </a:solidFill>
                <a:latin typeface="Lucida Sans Unicode"/>
                <a:cs typeface="Lucida Sans Unicode"/>
              </a:rPr>
              <a:t>Protect</a:t>
            </a:r>
            <a:r>
              <a:rPr sz="2400" spc="-225" dirty="0">
                <a:solidFill>
                  <a:srgbClr val="57575A"/>
                </a:solidFill>
                <a:latin typeface="Lucida Sans Unicode"/>
                <a:cs typeface="Lucida Sans Unicode"/>
              </a:rPr>
              <a:t> </a:t>
            </a:r>
            <a:r>
              <a:rPr sz="2400" spc="-100" dirty="0">
                <a:solidFill>
                  <a:srgbClr val="57575A"/>
                </a:solidFill>
                <a:latin typeface="Lucida Sans Unicode"/>
                <a:cs typeface="Lucida Sans Unicode"/>
              </a:rPr>
              <a:t>assets</a:t>
            </a:r>
            <a:r>
              <a:rPr sz="2400" spc="-195" dirty="0">
                <a:solidFill>
                  <a:srgbClr val="57575A"/>
                </a:solidFill>
                <a:latin typeface="Lucida Sans Unicode"/>
                <a:cs typeface="Lucida Sans Unicode"/>
              </a:rPr>
              <a:t> </a:t>
            </a:r>
            <a:r>
              <a:rPr sz="2400" spc="-225" dirty="0">
                <a:solidFill>
                  <a:srgbClr val="57575A"/>
                </a:solidFill>
                <a:latin typeface="Lucida Sans Unicode"/>
                <a:cs typeface="Lucida Sans Unicode"/>
              </a:rPr>
              <a:t>from</a:t>
            </a:r>
            <a:r>
              <a:rPr sz="2400" spc="-175" dirty="0">
                <a:solidFill>
                  <a:srgbClr val="57575A"/>
                </a:solidFill>
                <a:latin typeface="Lucida Sans Unicode"/>
                <a:cs typeface="Lucida Sans Unicode"/>
              </a:rPr>
              <a:t> </a:t>
            </a:r>
            <a:r>
              <a:rPr sz="2400" spc="-160" dirty="0">
                <a:solidFill>
                  <a:srgbClr val="57575A"/>
                </a:solidFill>
                <a:latin typeface="Lucida Sans Unicode"/>
                <a:cs typeface="Lucida Sans Unicode"/>
              </a:rPr>
              <a:t>unauthorized</a:t>
            </a:r>
            <a:r>
              <a:rPr sz="2400" spc="-170" dirty="0">
                <a:solidFill>
                  <a:srgbClr val="57575A"/>
                </a:solidFill>
                <a:latin typeface="Lucida Sans Unicode"/>
                <a:cs typeface="Lucida Sans Unicode"/>
              </a:rPr>
              <a:t> </a:t>
            </a:r>
            <a:r>
              <a:rPr sz="2400" spc="-114" dirty="0">
                <a:solidFill>
                  <a:srgbClr val="57575A"/>
                </a:solidFill>
                <a:latin typeface="Lucida Sans Unicode"/>
                <a:cs typeface="Lucida Sans Unicode"/>
              </a:rPr>
              <a:t>access</a:t>
            </a:r>
            <a:r>
              <a:rPr sz="2400" spc="-180" dirty="0">
                <a:solidFill>
                  <a:srgbClr val="57575A"/>
                </a:solidFill>
                <a:latin typeface="Lucida Sans Unicode"/>
                <a:cs typeface="Lucida Sans Unicode"/>
              </a:rPr>
              <a:t> </a:t>
            </a:r>
            <a:r>
              <a:rPr sz="2400" spc="-135" dirty="0">
                <a:solidFill>
                  <a:srgbClr val="57575A"/>
                </a:solidFill>
                <a:latin typeface="Lucida Sans Unicode"/>
                <a:cs typeface="Lucida Sans Unicode"/>
              </a:rPr>
              <a:t>and</a:t>
            </a:r>
            <a:r>
              <a:rPr sz="2400" spc="-175" dirty="0">
                <a:solidFill>
                  <a:srgbClr val="57575A"/>
                </a:solidFill>
                <a:latin typeface="Lucida Sans Unicode"/>
                <a:cs typeface="Lucida Sans Unicode"/>
              </a:rPr>
              <a:t> </a:t>
            </a:r>
            <a:r>
              <a:rPr sz="2400" spc="-160" dirty="0">
                <a:solidFill>
                  <a:srgbClr val="57575A"/>
                </a:solidFill>
                <a:latin typeface="Lucida Sans Unicode"/>
                <a:cs typeface="Lucida Sans Unicode"/>
              </a:rPr>
              <a:t>information</a:t>
            </a:r>
            <a:r>
              <a:rPr sz="2400" spc="-165" dirty="0">
                <a:solidFill>
                  <a:srgbClr val="57575A"/>
                </a:solidFill>
                <a:latin typeface="Lucida Sans Unicode"/>
                <a:cs typeface="Lucida Sans Unicode"/>
              </a:rPr>
              <a:t> </a:t>
            </a:r>
            <a:r>
              <a:rPr sz="2400" spc="-225" dirty="0">
                <a:solidFill>
                  <a:srgbClr val="57575A"/>
                </a:solidFill>
                <a:latin typeface="Lucida Sans Unicode"/>
                <a:cs typeface="Lucida Sans Unicode"/>
              </a:rPr>
              <a:t>from</a:t>
            </a:r>
            <a:r>
              <a:rPr sz="2400" spc="-170" dirty="0">
                <a:solidFill>
                  <a:srgbClr val="57575A"/>
                </a:solidFill>
                <a:latin typeface="Lucida Sans Unicode"/>
                <a:cs typeface="Lucida Sans Unicode"/>
              </a:rPr>
              <a:t> </a:t>
            </a:r>
            <a:r>
              <a:rPr sz="2400" spc="-55" dirty="0">
                <a:solidFill>
                  <a:srgbClr val="57575A"/>
                </a:solidFill>
                <a:latin typeface="Lucida Sans Unicode"/>
                <a:cs typeface="Lucida Sans Unicode"/>
              </a:rPr>
              <a:t>leakage</a:t>
            </a:r>
            <a:endParaRPr sz="2400" dirty="0">
              <a:latin typeface="Lucida Sans Unicode"/>
              <a:cs typeface="Lucida Sans Unicode"/>
            </a:endParaRPr>
          </a:p>
        </p:txBody>
      </p:sp>
      <p:sp>
        <p:nvSpPr>
          <p:cNvPr id="6" name="object 6"/>
          <p:cNvSpPr txBox="1"/>
          <p:nvPr/>
        </p:nvSpPr>
        <p:spPr>
          <a:xfrm>
            <a:off x="347268" y="3735832"/>
            <a:ext cx="6976745" cy="1035050"/>
          </a:xfrm>
          <a:prstGeom prst="rect">
            <a:avLst/>
          </a:prstGeom>
        </p:spPr>
        <p:txBody>
          <a:bodyPr vert="horz" wrap="square" lIns="0" tIns="12065" rIns="0" bIns="0" rtlCol="0">
            <a:spAutoFit/>
          </a:bodyPr>
          <a:lstStyle/>
          <a:p>
            <a:pPr marL="469900" indent="-457834">
              <a:lnSpc>
                <a:spcPct val="100000"/>
              </a:lnSpc>
              <a:spcBef>
                <a:spcPts val="95"/>
              </a:spcBef>
              <a:buFont typeface="Arial"/>
              <a:buChar char="•"/>
              <a:tabLst>
                <a:tab pos="469900" algn="l"/>
                <a:tab pos="470534" algn="l"/>
              </a:tabLst>
            </a:pPr>
            <a:r>
              <a:rPr sz="2800" spc="-60" dirty="0">
                <a:solidFill>
                  <a:srgbClr val="57575A"/>
                </a:solidFill>
                <a:latin typeface="Lucida Sans Unicode"/>
                <a:cs typeface="Lucida Sans Unicode"/>
              </a:rPr>
              <a:t>Integrity</a:t>
            </a:r>
            <a:endParaRPr sz="2800" dirty="0">
              <a:latin typeface="Lucida Sans Unicode"/>
              <a:cs typeface="Lucida Sans Unicode"/>
            </a:endParaRPr>
          </a:p>
          <a:p>
            <a:pPr marL="794385" lvl="1" indent="-457834">
              <a:lnSpc>
                <a:spcPct val="100000"/>
              </a:lnSpc>
              <a:spcBef>
                <a:spcPts val="1715"/>
              </a:spcBef>
              <a:buFont typeface="Arial"/>
              <a:buChar char="•"/>
              <a:tabLst>
                <a:tab pos="794385" algn="l"/>
                <a:tab pos="795020" algn="l"/>
              </a:tabLst>
            </a:pPr>
            <a:r>
              <a:rPr sz="2400" spc="-135" dirty="0">
                <a:solidFill>
                  <a:srgbClr val="57575A"/>
                </a:solidFill>
                <a:latin typeface="Lucida Sans Unicode"/>
                <a:cs typeface="Lucida Sans Unicode"/>
              </a:rPr>
              <a:t>Protect</a:t>
            </a:r>
            <a:r>
              <a:rPr sz="2400" spc="-240" dirty="0">
                <a:solidFill>
                  <a:srgbClr val="57575A"/>
                </a:solidFill>
                <a:latin typeface="Lucida Sans Unicode"/>
                <a:cs typeface="Lucida Sans Unicode"/>
              </a:rPr>
              <a:t> </a:t>
            </a:r>
            <a:r>
              <a:rPr sz="2400" spc="-100" dirty="0">
                <a:solidFill>
                  <a:srgbClr val="57575A"/>
                </a:solidFill>
                <a:latin typeface="Lucida Sans Unicode"/>
                <a:cs typeface="Lucida Sans Unicode"/>
              </a:rPr>
              <a:t>assets</a:t>
            </a:r>
            <a:r>
              <a:rPr sz="2400" spc="-210" dirty="0">
                <a:solidFill>
                  <a:srgbClr val="57575A"/>
                </a:solidFill>
                <a:latin typeface="Lucida Sans Unicode"/>
                <a:cs typeface="Lucida Sans Unicode"/>
              </a:rPr>
              <a:t> </a:t>
            </a:r>
            <a:r>
              <a:rPr sz="2400" spc="-225" dirty="0">
                <a:solidFill>
                  <a:srgbClr val="57575A"/>
                </a:solidFill>
                <a:latin typeface="Lucida Sans Unicode"/>
                <a:cs typeface="Lucida Sans Unicode"/>
              </a:rPr>
              <a:t>from</a:t>
            </a:r>
            <a:r>
              <a:rPr sz="2400" spc="-190" dirty="0">
                <a:solidFill>
                  <a:srgbClr val="57575A"/>
                </a:solidFill>
                <a:latin typeface="Lucida Sans Unicode"/>
                <a:cs typeface="Lucida Sans Unicode"/>
              </a:rPr>
              <a:t> </a:t>
            </a:r>
            <a:r>
              <a:rPr sz="2400" spc="-150" dirty="0">
                <a:solidFill>
                  <a:srgbClr val="57575A"/>
                </a:solidFill>
                <a:latin typeface="Lucida Sans Unicode"/>
                <a:cs typeface="Lucida Sans Unicode"/>
              </a:rPr>
              <a:t>being </a:t>
            </a:r>
            <a:r>
              <a:rPr sz="2400" spc="-145" dirty="0">
                <a:solidFill>
                  <a:srgbClr val="57575A"/>
                </a:solidFill>
                <a:latin typeface="Lucida Sans Unicode"/>
                <a:cs typeface="Lucida Sans Unicode"/>
              </a:rPr>
              <a:t>modified</a:t>
            </a:r>
            <a:r>
              <a:rPr sz="2400" spc="-195" dirty="0">
                <a:solidFill>
                  <a:srgbClr val="57575A"/>
                </a:solidFill>
                <a:latin typeface="Lucida Sans Unicode"/>
                <a:cs typeface="Lucida Sans Unicode"/>
              </a:rPr>
              <a:t> </a:t>
            </a:r>
            <a:r>
              <a:rPr sz="2400" spc="-190" dirty="0">
                <a:solidFill>
                  <a:srgbClr val="57575A"/>
                </a:solidFill>
                <a:latin typeface="Lucida Sans Unicode"/>
                <a:cs typeface="Lucida Sans Unicode"/>
              </a:rPr>
              <a:t>or</a:t>
            </a:r>
            <a:r>
              <a:rPr sz="2400" spc="-180" dirty="0">
                <a:solidFill>
                  <a:srgbClr val="57575A"/>
                </a:solidFill>
                <a:latin typeface="Lucida Sans Unicode"/>
                <a:cs typeface="Lucida Sans Unicode"/>
              </a:rPr>
              <a:t> </a:t>
            </a:r>
            <a:r>
              <a:rPr sz="2400" spc="-95" dirty="0">
                <a:solidFill>
                  <a:srgbClr val="57575A"/>
                </a:solidFill>
                <a:latin typeface="Lucida Sans Unicode"/>
                <a:cs typeface="Lucida Sans Unicode"/>
              </a:rPr>
              <a:t>irrational</a:t>
            </a:r>
            <a:endParaRPr sz="2400" dirty="0">
              <a:latin typeface="Lucida Sans Unicode"/>
              <a:cs typeface="Lucida Sans Unicode"/>
            </a:endParaRPr>
          </a:p>
        </p:txBody>
      </p:sp>
      <p:sp>
        <p:nvSpPr>
          <p:cNvPr id="7" name="object 7"/>
          <p:cNvSpPr txBox="1"/>
          <p:nvPr/>
        </p:nvSpPr>
        <p:spPr>
          <a:xfrm>
            <a:off x="347268" y="5020398"/>
            <a:ext cx="4546600" cy="1035050"/>
          </a:xfrm>
          <a:prstGeom prst="rect">
            <a:avLst/>
          </a:prstGeom>
        </p:spPr>
        <p:txBody>
          <a:bodyPr vert="horz" wrap="square" lIns="0" tIns="12065" rIns="0" bIns="0" rtlCol="0">
            <a:spAutoFit/>
          </a:bodyPr>
          <a:lstStyle/>
          <a:p>
            <a:pPr marL="469900" indent="-457834">
              <a:lnSpc>
                <a:spcPct val="100000"/>
              </a:lnSpc>
              <a:spcBef>
                <a:spcPts val="95"/>
              </a:spcBef>
              <a:buFont typeface="Arial"/>
              <a:buChar char="•"/>
              <a:tabLst>
                <a:tab pos="469900" algn="l"/>
                <a:tab pos="470534" algn="l"/>
              </a:tabLst>
            </a:pPr>
            <a:r>
              <a:rPr sz="2800" spc="-50" dirty="0">
                <a:solidFill>
                  <a:srgbClr val="57575A"/>
                </a:solidFill>
                <a:latin typeface="Lucida Sans Unicode"/>
                <a:cs typeface="Lucida Sans Unicode"/>
              </a:rPr>
              <a:t>Availability</a:t>
            </a:r>
            <a:endParaRPr sz="2800" dirty="0">
              <a:latin typeface="Lucida Sans Unicode"/>
              <a:cs typeface="Lucida Sans Unicode"/>
            </a:endParaRPr>
          </a:p>
          <a:p>
            <a:pPr marL="794385" lvl="1" indent="-457834">
              <a:lnSpc>
                <a:spcPct val="100000"/>
              </a:lnSpc>
              <a:spcBef>
                <a:spcPts val="1710"/>
              </a:spcBef>
              <a:buFont typeface="Arial"/>
              <a:buChar char="•"/>
              <a:tabLst>
                <a:tab pos="794385" algn="l"/>
                <a:tab pos="795020" algn="l"/>
              </a:tabLst>
            </a:pPr>
            <a:r>
              <a:rPr sz="2400" spc="-135" dirty="0">
                <a:solidFill>
                  <a:srgbClr val="57575A"/>
                </a:solidFill>
                <a:latin typeface="Lucida Sans Unicode"/>
                <a:cs typeface="Lucida Sans Unicode"/>
              </a:rPr>
              <a:t>Protect</a:t>
            </a:r>
            <a:r>
              <a:rPr sz="2400" spc="-229" dirty="0">
                <a:solidFill>
                  <a:srgbClr val="57575A"/>
                </a:solidFill>
                <a:latin typeface="Lucida Sans Unicode"/>
                <a:cs typeface="Lucida Sans Unicode"/>
              </a:rPr>
              <a:t> </a:t>
            </a:r>
            <a:r>
              <a:rPr sz="2400" spc="-110" dirty="0">
                <a:solidFill>
                  <a:srgbClr val="57575A"/>
                </a:solidFill>
                <a:latin typeface="Lucida Sans Unicode"/>
                <a:cs typeface="Lucida Sans Unicode"/>
              </a:rPr>
              <a:t>asset</a:t>
            </a:r>
            <a:r>
              <a:rPr sz="2400" spc="-185" dirty="0">
                <a:solidFill>
                  <a:srgbClr val="57575A"/>
                </a:solidFill>
                <a:latin typeface="Lucida Sans Unicode"/>
                <a:cs typeface="Lucida Sans Unicode"/>
              </a:rPr>
              <a:t> </a:t>
            </a:r>
            <a:r>
              <a:rPr sz="2400" spc="-225" dirty="0">
                <a:solidFill>
                  <a:srgbClr val="57575A"/>
                </a:solidFill>
                <a:latin typeface="Lucida Sans Unicode"/>
                <a:cs typeface="Lucida Sans Unicode"/>
              </a:rPr>
              <a:t>from</a:t>
            </a:r>
            <a:r>
              <a:rPr sz="2400" spc="-190" dirty="0">
                <a:solidFill>
                  <a:srgbClr val="57575A"/>
                </a:solidFill>
                <a:latin typeface="Lucida Sans Unicode"/>
                <a:cs typeface="Lucida Sans Unicode"/>
              </a:rPr>
              <a:t> </a:t>
            </a:r>
            <a:r>
              <a:rPr sz="2400" spc="-135" dirty="0">
                <a:solidFill>
                  <a:srgbClr val="57575A"/>
                </a:solidFill>
                <a:latin typeface="Lucida Sans Unicode"/>
                <a:cs typeface="Lucida Sans Unicode"/>
              </a:rPr>
              <a:t>downtime</a:t>
            </a:r>
            <a:endParaRPr sz="2400" dirty="0">
              <a:latin typeface="Lucida Sans Unicode"/>
              <a:cs typeface="Lucida Sans Unicode"/>
            </a:endParaRPr>
          </a:p>
        </p:txBody>
      </p:sp>
      <p:sp>
        <p:nvSpPr>
          <p:cNvPr id="8" name="object 8"/>
          <p:cNvSpPr/>
          <p:nvPr/>
        </p:nvSpPr>
        <p:spPr>
          <a:xfrm>
            <a:off x="5158232" y="1845564"/>
            <a:ext cx="4759960" cy="1147445"/>
          </a:xfrm>
          <a:custGeom>
            <a:avLst/>
            <a:gdLst/>
            <a:ahLst/>
            <a:cxnLst/>
            <a:rect l="l" t="t" r="r" b="b"/>
            <a:pathLst>
              <a:path w="4759959" h="1147445">
                <a:moveTo>
                  <a:pt x="4585716" y="0"/>
                </a:moveTo>
                <a:lnTo>
                  <a:pt x="1046479" y="0"/>
                </a:lnTo>
                <a:lnTo>
                  <a:pt x="1000147" y="6221"/>
                </a:lnTo>
                <a:lnTo>
                  <a:pt x="958520" y="23781"/>
                </a:lnTo>
                <a:lnTo>
                  <a:pt x="923258" y="51022"/>
                </a:lnTo>
                <a:lnTo>
                  <a:pt x="896017" y="86284"/>
                </a:lnTo>
                <a:lnTo>
                  <a:pt x="878457" y="127911"/>
                </a:lnTo>
                <a:lnTo>
                  <a:pt x="872235" y="174244"/>
                </a:lnTo>
                <a:lnTo>
                  <a:pt x="872235" y="609853"/>
                </a:lnTo>
                <a:lnTo>
                  <a:pt x="0" y="1146937"/>
                </a:lnTo>
                <a:lnTo>
                  <a:pt x="872235" y="871220"/>
                </a:lnTo>
                <a:lnTo>
                  <a:pt x="4759960" y="871220"/>
                </a:lnTo>
                <a:lnTo>
                  <a:pt x="4759960" y="174244"/>
                </a:lnTo>
                <a:lnTo>
                  <a:pt x="4753738" y="127911"/>
                </a:lnTo>
                <a:lnTo>
                  <a:pt x="4736178" y="86284"/>
                </a:lnTo>
                <a:lnTo>
                  <a:pt x="4708937" y="51022"/>
                </a:lnTo>
                <a:lnTo>
                  <a:pt x="4673675" y="23781"/>
                </a:lnTo>
                <a:lnTo>
                  <a:pt x="4632048" y="6221"/>
                </a:lnTo>
                <a:lnTo>
                  <a:pt x="4585716" y="0"/>
                </a:lnTo>
                <a:close/>
              </a:path>
              <a:path w="4759959" h="1147445">
                <a:moveTo>
                  <a:pt x="4759960" y="871220"/>
                </a:moveTo>
                <a:lnTo>
                  <a:pt x="872235" y="871220"/>
                </a:lnTo>
                <a:lnTo>
                  <a:pt x="878457" y="917552"/>
                </a:lnTo>
                <a:lnTo>
                  <a:pt x="896017" y="959179"/>
                </a:lnTo>
                <a:lnTo>
                  <a:pt x="923258" y="994441"/>
                </a:lnTo>
                <a:lnTo>
                  <a:pt x="958520" y="1021682"/>
                </a:lnTo>
                <a:lnTo>
                  <a:pt x="1000147" y="1039242"/>
                </a:lnTo>
                <a:lnTo>
                  <a:pt x="1046479" y="1045463"/>
                </a:lnTo>
                <a:lnTo>
                  <a:pt x="4585716" y="1045463"/>
                </a:lnTo>
                <a:lnTo>
                  <a:pt x="4632048" y="1039242"/>
                </a:lnTo>
                <a:lnTo>
                  <a:pt x="4673675" y="1021682"/>
                </a:lnTo>
                <a:lnTo>
                  <a:pt x="4708937" y="994441"/>
                </a:lnTo>
                <a:lnTo>
                  <a:pt x="4736178" y="959179"/>
                </a:lnTo>
                <a:lnTo>
                  <a:pt x="4753738" y="917552"/>
                </a:lnTo>
                <a:lnTo>
                  <a:pt x="4759960" y="871220"/>
                </a:lnTo>
                <a:close/>
              </a:path>
            </a:pathLst>
          </a:custGeom>
          <a:solidFill>
            <a:srgbClr val="005589"/>
          </a:solidFill>
        </p:spPr>
        <p:txBody>
          <a:bodyPr wrap="square" lIns="0" tIns="0" rIns="0" bIns="0" rtlCol="0"/>
          <a:lstStyle/>
          <a:p>
            <a:endParaRPr/>
          </a:p>
        </p:txBody>
      </p:sp>
      <p:sp>
        <p:nvSpPr>
          <p:cNvPr id="9" name="object 9"/>
          <p:cNvSpPr txBox="1"/>
          <p:nvPr/>
        </p:nvSpPr>
        <p:spPr>
          <a:xfrm>
            <a:off x="6268339" y="1892249"/>
            <a:ext cx="3413125" cy="941705"/>
          </a:xfrm>
          <a:prstGeom prst="rect">
            <a:avLst/>
          </a:prstGeom>
        </p:spPr>
        <p:txBody>
          <a:bodyPr vert="horz" wrap="square" lIns="0" tIns="13335" rIns="0" bIns="0" rtlCol="0">
            <a:spAutoFit/>
          </a:bodyPr>
          <a:lstStyle/>
          <a:p>
            <a:pPr algn="ctr">
              <a:lnSpc>
                <a:spcPct val="100000"/>
              </a:lnSpc>
              <a:spcBef>
                <a:spcPts val="105"/>
              </a:spcBef>
            </a:pPr>
            <a:r>
              <a:rPr sz="2000" i="1" spc="60" dirty="0">
                <a:solidFill>
                  <a:srgbClr val="F4F4F4"/>
                </a:solidFill>
                <a:latin typeface="Calibri"/>
                <a:cs typeface="Calibri"/>
              </a:rPr>
              <a:t>Password</a:t>
            </a:r>
            <a:r>
              <a:rPr sz="2000" i="1" spc="-5" dirty="0">
                <a:solidFill>
                  <a:srgbClr val="F4F4F4"/>
                </a:solidFill>
                <a:latin typeface="Calibri"/>
                <a:cs typeface="Calibri"/>
              </a:rPr>
              <a:t> </a:t>
            </a:r>
            <a:r>
              <a:rPr sz="2000" i="1" spc="50" dirty="0">
                <a:solidFill>
                  <a:srgbClr val="F4F4F4"/>
                </a:solidFill>
                <a:latin typeface="Calibri"/>
                <a:cs typeface="Calibri"/>
              </a:rPr>
              <a:t>leaks</a:t>
            </a:r>
            <a:endParaRPr sz="2000">
              <a:latin typeface="Calibri"/>
              <a:cs typeface="Calibri"/>
            </a:endParaRPr>
          </a:p>
          <a:p>
            <a:pPr marL="12065" marR="5080" algn="ctr">
              <a:lnSpc>
                <a:spcPct val="100000"/>
              </a:lnSpc>
              <a:spcBef>
                <a:spcPts val="5"/>
              </a:spcBef>
            </a:pPr>
            <a:r>
              <a:rPr sz="2000" i="1" dirty="0">
                <a:solidFill>
                  <a:srgbClr val="F4F4F4"/>
                </a:solidFill>
                <a:latin typeface="Calibri"/>
                <a:cs typeface="Calibri"/>
              </a:rPr>
              <a:t>Revelation</a:t>
            </a:r>
            <a:r>
              <a:rPr sz="2000" i="1" spc="240" dirty="0">
                <a:solidFill>
                  <a:srgbClr val="F4F4F4"/>
                </a:solidFill>
                <a:latin typeface="Calibri"/>
                <a:cs typeface="Calibri"/>
              </a:rPr>
              <a:t> </a:t>
            </a:r>
            <a:r>
              <a:rPr sz="2000" i="1" dirty="0">
                <a:solidFill>
                  <a:srgbClr val="F4F4F4"/>
                </a:solidFill>
                <a:latin typeface="Calibri"/>
                <a:cs typeface="Calibri"/>
              </a:rPr>
              <a:t>of</a:t>
            </a:r>
            <a:r>
              <a:rPr sz="2000" i="1" spc="185" dirty="0">
                <a:solidFill>
                  <a:srgbClr val="F4F4F4"/>
                </a:solidFill>
                <a:latin typeface="Calibri"/>
                <a:cs typeface="Calibri"/>
              </a:rPr>
              <a:t> </a:t>
            </a:r>
            <a:r>
              <a:rPr sz="2000" i="1" dirty="0">
                <a:solidFill>
                  <a:srgbClr val="F4F4F4"/>
                </a:solidFill>
                <a:latin typeface="Calibri"/>
                <a:cs typeface="Calibri"/>
              </a:rPr>
              <a:t>secret</a:t>
            </a:r>
            <a:r>
              <a:rPr sz="2000" i="1" spc="185" dirty="0">
                <a:solidFill>
                  <a:srgbClr val="F4F4F4"/>
                </a:solidFill>
                <a:latin typeface="Calibri"/>
                <a:cs typeface="Calibri"/>
              </a:rPr>
              <a:t> </a:t>
            </a:r>
            <a:r>
              <a:rPr sz="2000" i="1" spc="50" dirty="0">
                <a:solidFill>
                  <a:srgbClr val="F4F4F4"/>
                </a:solidFill>
                <a:latin typeface="Calibri"/>
                <a:cs typeface="Calibri"/>
              </a:rPr>
              <a:t>documents </a:t>
            </a:r>
            <a:r>
              <a:rPr sz="2000" i="1" spc="60" dirty="0">
                <a:solidFill>
                  <a:srgbClr val="F4F4F4"/>
                </a:solidFill>
                <a:latin typeface="Calibri"/>
                <a:cs typeface="Calibri"/>
              </a:rPr>
              <a:t>Industrial</a:t>
            </a:r>
            <a:r>
              <a:rPr sz="2000" i="1" spc="30" dirty="0">
                <a:solidFill>
                  <a:srgbClr val="F4F4F4"/>
                </a:solidFill>
                <a:latin typeface="Calibri"/>
                <a:cs typeface="Calibri"/>
              </a:rPr>
              <a:t> </a:t>
            </a:r>
            <a:r>
              <a:rPr sz="2000" i="1" spc="65" dirty="0">
                <a:solidFill>
                  <a:srgbClr val="F4F4F4"/>
                </a:solidFill>
                <a:latin typeface="Calibri"/>
                <a:cs typeface="Calibri"/>
              </a:rPr>
              <a:t>espionage</a:t>
            </a:r>
            <a:endParaRPr sz="2000">
              <a:latin typeface="Calibri"/>
              <a:cs typeface="Calibri"/>
            </a:endParaRPr>
          </a:p>
        </p:txBody>
      </p:sp>
      <p:sp>
        <p:nvSpPr>
          <p:cNvPr id="10" name="object 10"/>
          <p:cNvSpPr/>
          <p:nvPr/>
        </p:nvSpPr>
        <p:spPr>
          <a:xfrm>
            <a:off x="7503159" y="3553967"/>
            <a:ext cx="4364355" cy="1047115"/>
          </a:xfrm>
          <a:custGeom>
            <a:avLst/>
            <a:gdLst/>
            <a:ahLst/>
            <a:cxnLst/>
            <a:rect l="l" t="t" r="r" b="b"/>
            <a:pathLst>
              <a:path w="4364355" h="1047114">
                <a:moveTo>
                  <a:pt x="4189730" y="0"/>
                </a:moveTo>
                <a:lnTo>
                  <a:pt x="651001" y="0"/>
                </a:lnTo>
                <a:lnTo>
                  <a:pt x="604606" y="6231"/>
                </a:lnTo>
                <a:lnTo>
                  <a:pt x="562920" y="23819"/>
                </a:lnTo>
                <a:lnTo>
                  <a:pt x="527605" y="51101"/>
                </a:lnTo>
                <a:lnTo>
                  <a:pt x="500323" y="86416"/>
                </a:lnTo>
                <a:lnTo>
                  <a:pt x="482735" y="128102"/>
                </a:lnTo>
                <a:lnTo>
                  <a:pt x="476504" y="174498"/>
                </a:lnTo>
                <a:lnTo>
                  <a:pt x="476504" y="610743"/>
                </a:lnTo>
                <a:lnTo>
                  <a:pt x="0" y="790321"/>
                </a:lnTo>
                <a:lnTo>
                  <a:pt x="476504" y="872490"/>
                </a:lnTo>
                <a:lnTo>
                  <a:pt x="482735" y="918885"/>
                </a:lnTo>
                <a:lnTo>
                  <a:pt x="500323" y="960571"/>
                </a:lnTo>
                <a:lnTo>
                  <a:pt x="527605" y="995886"/>
                </a:lnTo>
                <a:lnTo>
                  <a:pt x="562920" y="1023168"/>
                </a:lnTo>
                <a:lnTo>
                  <a:pt x="604606" y="1040756"/>
                </a:lnTo>
                <a:lnTo>
                  <a:pt x="651001" y="1046988"/>
                </a:lnTo>
                <a:lnTo>
                  <a:pt x="4189730" y="1046988"/>
                </a:lnTo>
                <a:lnTo>
                  <a:pt x="4236125" y="1040756"/>
                </a:lnTo>
                <a:lnTo>
                  <a:pt x="4277811" y="1023168"/>
                </a:lnTo>
                <a:lnTo>
                  <a:pt x="4313126" y="995886"/>
                </a:lnTo>
                <a:lnTo>
                  <a:pt x="4340408" y="960571"/>
                </a:lnTo>
                <a:lnTo>
                  <a:pt x="4357996" y="918885"/>
                </a:lnTo>
                <a:lnTo>
                  <a:pt x="4364228" y="872490"/>
                </a:lnTo>
                <a:lnTo>
                  <a:pt x="4364228" y="174498"/>
                </a:lnTo>
                <a:lnTo>
                  <a:pt x="4357996" y="128102"/>
                </a:lnTo>
                <a:lnTo>
                  <a:pt x="4340408" y="86416"/>
                </a:lnTo>
                <a:lnTo>
                  <a:pt x="4313126" y="51101"/>
                </a:lnTo>
                <a:lnTo>
                  <a:pt x="4277811" y="23819"/>
                </a:lnTo>
                <a:lnTo>
                  <a:pt x="4236125" y="6231"/>
                </a:lnTo>
                <a:lnTo>
                  <a:pt x="4189730" y="0"/>
                </a:lnTo>
                <a:close/>
              </a:path>
            </a:pathLst>
          </a:custGeom>
          <a:solidFill>
            <a:srgbClr val="005589"/>
          </a:solidFill>
        </p:spPr>
        <p:txBody>
          <a:bodyPr wrap="square" lIns="0" tIns="0" rIns="0" bIns="0" rtlCol="0"/>
          <a:lstStyle/>
          <a:p>
            <a:endParaRPr/>
          </a:p>
        </p:txBody>
      </p:sp>
      <p:sp>
        <p:nvSpPr>
          <p:cNvPr id="11" name="object 11"/>
          <p:cNvSpPr txBox="1"/>
          <p:nvPr/>
        </p:nvSpPr>
        <p:spPr>
          <a:xfrm>
            <a:off x="8307451" y="3601669"/>
            <a:ext cx="3233420" cy="941069"/>
          </a:xfrm>
          <a:prstGeom prst="rect">
            <a:avLst/>
          </a:prstGeom>
        </p:spPr>
        <p:txBody>
          <a:bodyPr vert="horz" wrap="square" lIns="0" tIns="13335" rIns="0" bIns="0" rtlCol="0">
            <a:spAutoFit/>
          </a:bodyPr>
          <a:lstStyle/>
          <a:p>
            <a:pPr marL="12700" marR="5080" algn="ctr">
              <a:lnSpc>
                <a:spcPct val="100000"/>
              </a:lnSpc>
              <a:spcBef>
                <a:spcPts val="105"/>
              </a:spcBef>
            </a:pPr>
            <a:r>
              <a:rPr sz="2000" i="1" dirty="0">
                <a:solidFill>
                  <a:srgbClr val="F4F4F4"/>
                </a:solidFill>
                <a:latin typeface="Calibri"/>
                <a:cs typeface="Calibri"/>
              </a:rPr>
              <a:t>Creation</a:t>
            </a:r>
            <a:r>
              <a:rPr sz="2000" i="1" spc="120" dirty="0">
                <a:solidFill>
                  <a:srgbClr val="F4F4F4"/>
                </a:solidFill>
                <a:latin typeface="Calibri"/>
                <a:cs typeface="Calibri"/>
              </a:rPr>
              <a:t> </a:t>
            </a:r>
            <a:r>
              <a:rPr sz="2000" i="1" dirty="0">
                <a:solidFill>
                  <a:srgbClr val="F4F4F4"/>
                </a:solidFill>
                <a:latin typeface="Calibri"/>
                <a:cs typeface="Calibri"/>
              </a:rPr>
              <a:t>of</a:t>
            </a:r>
            <a:r>
              <a:rPr sz="2000" i="1" spc="125" dirty="0">
                <a:solidFill>
                  <a:srgbClr val="F4F4F4"/>
                </a:solidFill>
                <a:latin typeface="Calibri"/>
                <a:cs typeface="Calibri"/>
              </a:rPr>
              <a:t> </a:t>
            </a:r>
            <a:r>
              <a:rPr sz="2000" i="1" dirty="0">
                <a:solidFill>
                  <a:srgbClr val="F4F4F4"/>
                </a:solidFill>
                <a:latin typeface="Calibri"/>
                <a:cs typeface="Calibri"/>
              </a:rPr>
              <a:t>fake</a:t>
            </a:r>
            <a:r>
              <a:rPr sz="2000" i="1" spc="110" dirty="0">
                <a:solidFill>
                  <a:srgbClr val="F4F4F4"/>
                </a:solidFill>
                <a:latin typeface="Calibri"/>
                <a:cs typeface="Calibri"/>
              </a:rPr>
              <a:t> </a:t>
            </a:r>
            <a:r>
              <a:rPr sz="2000" i="1" spc="40" dirty="0">
                <a:solidFill>
                  <a:srgbClr val="F4F4F4"/>
                </a:solidFill>
                <a:latin typeface="Calibri"/>
                <a:cs typeface="Calibri"/>
              </a:rPr>
              <a:t>accounts </a:t>
            </a:r>
            <a:r>
              <a:rPr sz="2000" i="1" dirty="0">
                <a:solidFill>
                  <a:srgbClr val="F4F4F4"/>
                </a:solidFill>
                <a:latin typeface="Calibri"/>
                <a:cs typeface="Calibri"/>
              </a:rPr>
              <a:t>Manipulating</a:t>
            </a:r>
            <a:r>
              <a:rPr sz="2000" i="1" spc="70" dirty="0">
                <a:solidFill>
                  <a:srgbClr val="F4F4F4"/>
                </a:solidFill>
                <a:latin typeface="Calibri"/>
                <a:cs typeface="Calibri"/>
              </a:rPr>
              <a:t>  </a:t>
            </a:r>
            <a:r>
              <a:rPr sz="2000" i="1" spc="60" dirty="0">
                <a:solidFill>
                  <a:srgbClr val="F4F4F4"/>
                </a:solidFill>
                <a:latin typeface="Calibri"/>
                <a:cs typeface="Calibri"/>
              </a:rPr>
              <a:t>databases </a:t>
            </a:r>
            <a:r>
              <a:rPr sz="2000" i="1" dirty="0">
                <a:solidFill>
                  <a:srgbClr val="F4F4F4"/>
                </a:solidFill>
                <a:latin typeface="Calibri"/>
                <a:cs typeface="Calibri"/>
              </a:rPr>
              <a:t>Interfering</a:t>
            </a:r>
            <a:r>
              <a:rPr sz="2000" i="1" spc="330" dirty="0">
                <a:solidFill>
                  <a:srgbClr val="F4F4F4"/>
                </a:solidFill>
                <a:latin typeface="Calibri"/>
                <a:cs typeface="Calibri"/>
              </a:rPr>
              <a:t> </a:t>
            </a:r>
            <a:r>
              <a:rPr sz="2000" i="1" dirty="0">
                <a:solidFill>
                  <a:srgbClr val="F4F4F4"/>
                </a:solidFill>
                <a:latin typeface="Calibri"/>
                <a:cs typeface="Calibri"/>
              </a:rPr>
              <a:t>automated</a:t>
            </a:r>
            <a:r>
              <a:rPr sz="2000" i="1" spc="385" dirty="0">
                <a:solidFill>
                  <a:srgbClr val="F4F4F4"/>
                </a:solidFill>
                <a:latin typeface="Calibri"/>
                <a:cs typeface="Calibri"/>
              </a:rPr>
              <a:t> </a:t>
            </a:r>
            <a:r>
              <a:rPr sz="2000" i="1" spc="-10" dirty="0">
                <a:solidFill>
                  <a:srgbClr val="F4F4F4"/>
                </a:solidFill>
                <a:latin typeface="Calibri"/>
                <a:cs typeface="Calibri"/>
              </a:rPr>
              <a:t>factory</a:t>
            </a:r>
            <a:endParaRPr sz="2000">
              <a:latin typeface="Calibri"/>
              <a:cs typeface="Calibri"/>
            </a:endParaRPr>
          </a:p>
        </p:txBody>
      </p:sp>
      <p:sp>
        <p:nvSpPr>
          <p:cNvPr id="12" name="object 12"/>
          <p:cNvSpPr/>
          <p:nvPr/>
        </p:nvSpPr>
        <p:spPr>
          <a:xfrm>
            <a:off x="5035550" y="5434449"/>
            <a:ext cx="4044315" cy="571500"/>
          </a:xfrm>
          <a:custGeom>
            <a:avLst/>
            <a:gdLst/>
            <a:ahLst/>
            <a:cxnLst/>
            <a:rect l="l" t="t" r="r" b="b"/>
            <a:pathLst>
              <a:path w="4044315" h="571500">
                <a:moveTo>
                  <a:pt x="3948556" y="0"/>
                </a:moveTo>
                <a:lnTo>
                  <a:pt x="627761" y="0"/>
                </a:lnTo>
                <a:lnTo>
                  <a:pt x="590696" y="7489"/>
                </a:lnTo>
                <a:lnTo>
                  <a:pt x="560419" y="27908"/>
                </a:lnTo>
                <a:lnTo>
                  <a:pt x="540000" y="58185"/>
                </a:lnTo>
                <a:lnTo>
                  <a:pt x="532511" y="95250"/>
                </a:lnTo>
                <a:lnTo>
                  <a:pt x="532511" y="333375"/>
                </a:lnTo>
                <a:lnTo>
                  <a:pt x="0" y="395363"/>
                </a:lnTo>
                <a:lnTo>
                  <a:pt x="532511" y="476250"/>
                </a:lnTo>
                <a:lnTo>
                  <a:pt x="540000" y="513324"/>
                </a:lnTo>
                <a:lnTo>
                  <a:pt x="560419" y="543601"/>
                </a:lnTo>
                <a:lnTo>
                  <a:pt x="590696" y="564014"/>
                </a:lnTo>
                <a:lnTo>
                  <a:pt x="627761" y="571500"/>
                </a:lnTo>
                <a:lnTo>
                  <a:pt x="3948556" y="571500"/>
                </a:lnTo>
                <a:lnTo>
                  <a:pt x="3985621" y="564014"/>
                </a:lnTo>
                <a:lnTo>
                  <a:pt x="4015898" y="543601"/>
                </a:lnTo>
                <a:lnTo>
                  <a:pt x="4036317" y="513324"/>
                </a:lnTo>
                <a:lnTo>
                  <a:pt x="4043806" y="476250"/>
                </a:lnTo>
                <a:lnTo>
                  <a:pt x="4043806" y="95250"/>
                </a:lnTo>
                <a:lnTo>
                  <a:pt x="4036317" y="58185"/>
                </a:lnTo>
                <a:lnTo>
                  <a:pt x="4015898" y="27908"/>
                </a:lnTo>
                <a:lnTo>
                  <a:pt x="3985621" y="7489"/>
                </a:lnTo>
                <a:lnTo>
                  <a:pt x="3948556" y="0"/>
                </a:lnTo>
                <a:close/>
              </a:path>
            </a:pathLst>
          </a:custGeom>
          <a:solidFill>
            <a:srgbClr val="005589"/>
          </a:solidFill>
        </p:spPr>
        <p:txBody>
          <a:bodyPr wrap="square" lIns="0" tIns="0" rIns="0" bIns="0" rtlCol="0"/>
          <a:lstStyle/>
          <a:p>
            <a:endParaRPr/>
          </a:p>
        </p:txBody>
      </p:sp>
      <p:sp>
        <p:nvSpPr>
          <p:cNvPr id="13" name="object 13"/>
          <p:cNvSpPr txBox="1"/>
          <p:nvPr/>
        </p:nvSpPr>
        <p:spPr>
          <a:xfrm>
            <a:off x="6378066" y="5372506"/>
            <a:ext cx="1844675" cy="330835"/>
          </a:xfrm>
          <a:prstGeom prst="rect">
            <a:avLst/>
          </a:prstGeom>
        </p:spPr>
        <p:txBody>
          <a:bodyPr vert="horz" wrap="square" lIns="0" tIns="12700" rIns="0" bIns="0" rtlCol="0">
            <a:spAutoFit/>
          </a:bodyPr>
          <a:lstStyle/>
          <a:p>
            <a:pPr marL="12700">
              <a:lnSpc>
                <a:spcPct val="100000"/>
              </a:lnSpc>
              <a:spcBef>
                <a:spcPts val="100"/>
              </a:spcBef>
            </a:pPr>
            <a:r>
              <a:rPr sz="2000" i="1" spc="50" dirty="0">
                <a:solidFill>
                  <a:srgbClr val="F4F4F4"/>
                </a:solidFill>
                <a:latin typeface="Calibri"/>
                <a:cs typeface="Calibri"/>
              </a:rPr>
              <a:t>Denial</a:t>
            </a:r>
            <a:r>
              <a:rPr sz="2000" i="1" spc="15" dirty="0">
                <a:solidFill>
                  <a:srgbClr val="F4F4F4"/>
                </a:solidFill>
                <a:latin typeface="Calibri"/>
                <a:cs typeface="Calibri"/>
              </a:rPr>
              <a:t> </a:t>
            </a:r>
            <a:r>
              <a:rPr sz="2000" i="1" dirty="0">
                <a:solidFill>
                  <a:srgbClr val="F4F4F4"/>
                </a:solidFill>
                <a:latin typeface="Calibri"/>
                <a:cs typeface="Calibri"/>
              </a:rPr>
              <a:t>of</a:t>
            </a:r>
            <a:r>
              <a:rPr sz="2000" i="1" spc="25" dirty="0">
                <a:solidFill>
                  <a:srgbClr val="F4F4F4"/>
                </a:solidFill>
                <a:latin typeface="Calibri"/>
                <a:cs typeface="Calibri"/>
              </a:rPr>
              <a:t> </a:t>
            </a:r>
            <a:r>
              <a:rPr sz="2000" i="1" spc="60" dirty="0">
                <a:solidFill>
                  <a:srgbClr val="F4F4F4"/>
                </a:solidFill>
                <a:latin typeface="Calibri"/>
                <a:cs typeface="Calibri"/>
              </a:rPr>
              <a:t>Service</a:t>
            </a:r>
            <a:endParaRPr sz="2000">
              <a:latin typeface="Calibri"/>
              <a:cs typeface="Calibri"/>
            </a:endParaRPr>
          </a:p>
        </p:txBody>
      </p:sp>
      <p:sp>
        <p:nvSpPr>
          <p:cNvPr id="14" name="object 14"/>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fld id="{81D60167-4931-47E6-BA6A-407CBD079E47}" type="slidenum">
              <a:rPr spc="-25" dirty="0"/>
              <a:t>11</a:t>
            </a:fld>
            <a:endParaRPr spc="-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fld id="{81D60167-4931-47E6-BA6A-407CBD079E47}" type="slidenum">
              <a:rPr spc="-25" dirty="0"/>
              <a:t>12</a:t>
            </a:fld>
            <a:endParaRPr spc="-25" dirty="0"/>
          </a:p>
        </p:txBody>
      </p:sp>
      <p:sp>
        <p:nvSpPr>
          <p:cNvPr id="3" name="object 3"/>
          <p:cNvSpPr txBox="1">
            <a:spLocks noGrp="1"/>
          </p:cNvSpPr>
          <p:nvPr>
            <p:ph type="title"/>
          </p:nvPr>
        </p:nvSpPr>
        <p:spPr>
          <a:xfrm>
            <a:off x="347268" y="1031570"/>
            <a:ext cx="6821882" cy="514350"/>
          </a:xfrm>
          <a:prstGeom prst="rect">
            <a:avLst/>
          </a:prstGeom>
        </p:spPr>
        <p:txBody>
          <a:bodyPr vert="horz" wrap="square" lIns="0" tIns="13335" rIns="0" bIns="0" rtlCol="0">
            <a:spAutoFit/>
          </a:bodyPr>
          <a:lstStyle/>
          <a:p>
            <a:pPr marL="12700">
              <a:lnSpc>
                <a:spcPct val="100000"/>
              </a:lnSpc>
              <a:spcBef>
                <a:spcPts val="105"/>
              </a:spcBef>
            </a:pPr>
            <a:r>
              <a:rPr lang="en-US" spc="-165" dirty="0"/>
              <a:t>IT</a:t>
            </a:r>
            <a:r>
              <a:rPr lang="en-US" spc="-290" dirty="0"/>
              <a:t> </a:t>
            </a:r>
            <a:r>
              <a:rPr lang="en-US" spc="-95" dirty="0"/>
              <a:t>Security Protection Goals</a:t>
            </a:r>
            <a:endParaRPr spc="-95" dirty="0"/>
          </a:p>
        </p:txBody>
      </p:sp>
      <p:sp>
        <p:nvSpPr>
          <p:cNvPr id="4" name="object 4"/>
          <p:cNvSpPr txBox="1"/>
          <p:nvPr/>
        </p:nvSpPr>
        <p:spPr>
          <a:xfrm>
            <a:off x="347573" y="1475240"/>
            <a:ext cx="7735977" cy="4726935"/>
          </a:xfrm>
          <a:prstGeom prst="rect">
            <a:avLst/>
          </a:prstGeom>
        </p:spPr>
        <p:txBody>
          <a:bodyPr vert="horz" wrap="square" lIns="0" tIns="228600" rIns="0" bIns="0" rtlCol="0">
            <a:spAutoFit/>
          </a:bodyPr>
          <a:lstStyle/>
          <a:p>
            <a:pPr marL="12700">
              <a:lnSpc>
                <a:spcPct val="100000"/>
              </a:lnSpc>
              <a:spcBef>
                <a:spcPts val="1800"/>
              </a:spcBef>
            </a:pPr>
            <a:r>
              <a:rPr sz="2800" spc="-130" dirty="0">
                <a:solidFill>
                  <a:srgbClr val="57575A"/>
                </a:solidFill>
                <a:latin typeface="Lucida Sans Unicode"/>
                <a:cs typeface="Lucida Sans Unicode"/>
              </a:rPr>
              <a:t>Security</a:t>
            </a:r>
            <a:r>
              <a:rPr sz="2800" spc="-235" dirty="0">
                <a:solidFill>
                  <a:srgbClr val="57575A"/>
                </a:solidFill>
                <a:latin typeface="Lucida Sans Unicode"/>
                <a:cs typeface="Lucida Sans Unicode"/>
              </a:rPr>
              <a:t> </a:t>
            </a:r>
            <a:r>
              <a:rPr sz="2800" spc="-100" dirty="0">
                <a:solidFill>
                  <a:srgbClr val="57575A"/>
                </a:solidFill>
                <a:latin typeface="Lucida Sans Unicode"/>
                <a:cs typeface="Lucida Sans Unicode"/>
              </a:rPr>
              <a:t>Targets</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b="1" spc="-70" dirty="0">
                <a:solidFill>
                  <a:srgbClr val="57575A"/>
                </a:solidFill>
                <a:latin typeface="Trebuchet MS"/>
                <a:cs typeface="Trebuchet MS"/>
              </a:rPr>
              <a:t>C</a:t>
            </a:r>
            <a:r>
              <a:rPr sz="2800" spc="-70" dirty="0">
                <a:solidFill>
                  <a:srgbClr val="BBBBBC"/>
                </a:solidFill>
                <a:latin typeface="Lucida Sans Unicode"/>
                <a:cs typeface="Lucida Sans Unicode"/>
              </a:rPr>
              <a:t>onfidentiality</a:t>
            </a:r>
            <a:endParaRPr sz="2800" dirty="0">
              <a:latin typeface="Lucida Sans Unicode"/>
              <a:cs typeface="Lucida Sans Unicode"/>
            </a:endParaRPr>
          </a:p>
          <a:p>
            <a:pPr marL="794385" lvl="1" indent="-457834">
              <a:lnSpc>
                <a:spcPct val="100000"/>
              </a:lnSpc>
              <a:spcBef>
                <a:spcPts val="1695"/>
              </a:spcBef>
              <a:buFont typeface="Arial"/>
              <a:buChar char="•"/>
              <a:tabLst>
                <a:tab pos="794385" algn="l"/>
                <a:tab pos="795020" algn="l"/>
              </a:tabLst>
            </a:pPr>
            <a:r>
              <a:rPr sz="2400" spc="-135" dirty="0">
                <a:solidFill>
                  <a:srgbClr val="BBBBBC"/>
                </a:solidFill>
                <a:latin typeface="Lucida Sans Unicode"/>
                <a:cs typeface="Lucida Sans Unicode"/>
              </a:rPr>
              <a:t>Protect</a:t>
            </a:r>
            <a:r>
              <a:rPr sz="2400" spc="-225" dirty="0">
                <a:solidFill>
                  <a:srgbClr val="BBBBBC"/>
                </a:solidFill>
                <a:latin typeface="Lucida Sans Unicode"/>
                <a:cs typeface="Lucida Sans Unicode"/>
              </a:rPr>
              <a:t> </a:t>
            </a:r>
            <a:r>
              <a:rPr sz="2400" spc="-100" dirty="0">
                <a:solidFill>
                  <a:srgbClr val="BBBBBC"/>
                </a:solidFill>
                <a:latin typeface="Lucida Sans Unicode"/>
                <a:cs typeface="Lucida Sans Unicode"/>
              </a:rPr>
              <a:t>assets</a:t>
            </a:r>
            <a:r>
              <a:rPr sz="2400" spc="-195" dirty="0">
                <a:solidFill>
                  <a:srgbClr val="BBBBBC"/>
                </a:solidFill>
                <a:latin typeface="Lucida Sans Unicode"/>
                <a:cs typeface="Lucida Sans Unicode"/>
              </a:rPr>
              <a:t> </a:t>
            </a:r>
            <a:r>
              <a:rPr sz="2400" spc="-225" dirty="0">
                <a:solidFill>
                  <a:srgbClr val="BBBBBC"/>
                </a:solidFill>
                <a:latin typeface="Lucida Sans Unicode"/>
                <a:cs typeface="Lucida Sans Unicode"/>
              </a:rPr>
              <a:t>from</a:t>
            </a:r>
            <a:r>
              <a:rPr sz="2400" spc="-175" dirty="0">
                <a:solidFill>
                  <a:srgbClr val="BBBBBC"/>
                </a:solidFill>
                <a:latin typeface="Lucida Sans Unicode"/>
                <a:cs typeface="Lucida Sans Unicode"/>
              </a:rPr>
              <a:t> </a:t>
            </a:r>
            <a:r>
              <a:rPr sz="2400" spc="-160" dirty="0">
                <a:solidFill>
                  <a:srgbClr val="BBBBBC"/>
                </a:solidFill>
                <a:latin typeface="Lucida Sans Unicode"/>
                <a:cs typeface="Lucida Sans Unicode"/>
              </a:rPr>
              <a:t>unauthorized</a:t>
            </a:r>
            <a:r>
              <a:rPr sz="2400" spc="-170" dirty="0">
                <a:solidFill>
                  <a:srgbClr val="BBBBBC"/>
                </a:solidFill>
                <a:latin typeface="Lucida Sans Unicode"/>
                <a:cs typeface="Lucida Sans Unicode"/>
              </a:rPr>
              <a:t> </a:t>
            </a:r>
            <a:r>
              <a:rPr sz="2400" spc="-114" dirty="0">
                <a:solidFill>
                  <a:srgbClr val="BBBBBC"/>
                </a:solidFill>
                <a:latin typeface="Lucida Sans Unicode"/>
                <a:cs typeface="Lucida Sans Unicode"/>
              </a:rPr>
              <a:t>access</a:t>
            </a:r>
            <a:r>
              <a:rPr sz="2400" spc="-180" dirty="0">
                <a:solidFill>
                  <a:srgbClr val="BBBBBC"/>
                </a:solidFill>
                <a:latin typeface="Lucida Sans Unicode"/>
                <a:cs typeface="Lucida Sans Unicode"/>
              </a:rPr>
              <a:t> </a:t>
            </a:r>
            <a:r>
              <a:rPr sz="2400" spc="-135" dirty="0">
                <a:solidFill>
                  <a:srgbClr val="BBBBBC"/>
                </a:solidFill>
                <a:latin typeface="Lucida Sans Unicode"/>
                <a:cs typeface="Lucida Sans Unicode"/>
              </a:rPr>
              <a:t>and</a:t>
            </a:r>
            <a:r>
              <a:rPr sz="2400" spc="-175" dirty="0">
                <a:solidFill>
                  <a:srgbClr val="BBBBBC"/>
                </a:solidFill>
                <a:latin typeface="Lucida Sans Unicode"/>
                <a:cs typeface="Lucida Sans Unicode"/>
              </a:rPr>
              <a:t> </a:t>
            </a:r>
            <a:r>
              <a:rPr sz="2400" spc="-160" dirty="0">
                <a:solidFill>
                  <a:srgbClr val="BBBBBC"/>
                </a:solidFill>
                <a:latin typeface="Lucida Sans Unicode"/>
                <a:cs typeface="Lucida Sans Unicode"/>
              </a:rPr>
              <a:t>information</a:t>
            </a:r>
            <a:r>
              <a:rPr sz="2400" spc="-165" dirty="0">
                <a:solidFill>
                  <a:srgbClr val="BBBBBC"/>
                </a:solidFill>
                <a:latin typeface="Lucida Sans Unicode"/>
                <a:cs typeface="Lucida Sans Unicode"/>
              </a:rPr>
              <a:t> </a:t>
            </a:r>
            <a:r>
              <a:rPr sz="2400" spc="-225" dirty="0">
                <a:solidFill>
                  <a:srgbClr val="BBBBBC"/>
                </a:solidFill>
                <a:latin typeface="Lucida Sans Unicode"/>
                <a:cs typeface="Lucida Sans Unicode"/>
              </a:rPr>
              <a:t>from</a:t>
            </a:r>
            <a:r>
              <a:rPr sz="2400" spc="-170" dirty="0">
                <a:solidFill>
                  <a:srgbClr val="BBBBBC"/>
                </a:solidFill>
                <a:latin typeface="Lucida Sans Unicode"/>
                <a:cs typeface="Lucida Sans Unicode"/>
              </a:rPr>
              <a:t> </a:t>
            </a:r>
            <a:r>
              <a:rPr sz="2400" spc="-55" dirty="0">
                <a:solidFill>
                  <a:srgbClr val="BBBBBC"/>
                </a:solidFill>
                <a:latin typeface="Lucida Sans Unicode"/>
                <a:cs typeface="Lucida Sans Unicode"/>
              </a:rPr>
              <a:t>leakage</a:t>
            </a:r>
            <a:endParaRPr sz="2400" dirty="0">
              <a:latin typeface="Lucida Sans Unicode"/>
              <a:cs typeface="Lucida Sans Unicode"/>
            </a:endParaRPr>
          </a:p>
          <a:p>
            <a:pPr marL="469900" indent="-457834">
              <a:lnSpc>
                <a:spcPct val="100000"/>
              </a:lnSpc>
              <a:spcBef>
                <a:spcPts val="1655"/>
              </a:spcBef>
              <a:buFont typeface="Arial"/>
              <a:buChar char="•"/>
              <a:tabLst>
                <a:tab pos="469900" algn="l"/>
                <a:tab pos="470534" algn="l"/>
              </a:tabLst>
            </a:pPr>
            <a:r>
              <a:rPr sz="2800" b="1" spc="-50" dirty="0">
                <a:solidFill>
                  <a:srgbClr val="57575A"/>
                </a:solidFill>
                <a:latin typeface="Trebuchet MS"/>
                <a:cs typeface="Trebuchet MS"/>
              </a:rPr>
              <a:t>I</a:t>
            </a:r>
            <a:r>
              <a:rPr sz="2800" spc="-50" dirty="0">
                <a:solidFill>
                  <a:srgbClr val="BBBBBC"/>
                </a:solidFill>
                <a:latin typeface="Lucida Sans Unicode"/>
                <a:cs typeface="Lucida Sans Unicode"/>
              </a:rPr>
              <a:t>ntegrity</a:t>
            </a:r>
            <a:endParaRPr sz="2800" dirty="0">
              <a:latin typeface="Lucida Sans Unicode"/>
              <a:cs typeface="Lucida Sans Unicode"/>
            </a:endParaRPr>
          </a:p>
          <a:p>
            <a:pPr marL="794385" lvl="1" indent="-457834">
              <a:lnSpc>
                <a:spcPct val="100000"/>
              </a:lnSpc>
              <a:spcBef>
                <a:spcPts val="1710"/>
              </a:spcBef>
              <a:buFont typeface="Arial"/>
              <a:buChar char="•"/>
              <a:tabLst>
                <a:tab pos="794385" algn="l"/>
                <a:tab pos="795020" algn="l"/>
              </a:tabLst>
            </a:pPr>
            <a:r>
              <a:rPr sz="2400" spc="-135" dirty="0">
                <a:solidFill>
                  <a:srgbClr val="BBBBBC"/>
                </a:solidFill>
                <a:latin typeface="Lucida Sans Unicode"/>
                <a:cs typeface="Lucida Sans Unicode"/>
              </a:rPr>
              <a:t>Protect</a:t>
            </a:r>
            <a:r>
              <a:rPr sz="2400" spc="-240" dirty="0">
                <a:solidFill>
                  <a:srgbClr val="BBBBBC"/>
                </a:solidFill>
                <a:latin typeface="Lucida Sans Unicode"/>
                <a:cs typeface="Lucida Sans Unicode"/>
              </a:rPr>
              <a:t> </a:t>
            </a:r>
            <a:r>
              <a:rPr sz="2400" spc="-100" dirty="0">
                <a:solidFill>
                  <a:srgbClr val="BBBBBC"/>
                </a:solidFill>
                <a:latin typeface="Lucida Sans Unicode"/>
                <a:cs typeface="Lucida Sans Unicode"/>
              </a:rPr>
              <a:t>assets</a:t>
            </a:r>
            <a:r>
              <a:rPr sz="2400" spc="-210" dirty="0">
                <a:solidFill>
                  <a:srgbClr val="BBBBBC"/>
                </a:solidFill>
                <a:latin typeface="Lucida Sans Unicode"/>
                <a:cs typeface="Lucida Sans Unicode"/>
              </a:rPr>
              <a:t> </a:t>
            </a:r>
            <a:r>
              <a:rPr sz="2400" spc="-225" dirty="0">
                <a:solidFill>
                  <a:srgbClr val="BBBBBC"/>
                </a:solidFill>
                <a:latin typeface="Lucida Sans Unicode"/>
                <a:cs typeface="Lucida Sans Unicode"/>
              </a:rPr>
              <a:t>from</a:t>
            </a:r>
            <a:r>
              <a:rPr sz="2400" spc="-190" dirty="0">
                <a:solidFill>
                  <a:srgbClr val="BBBBBC"/>
                </a:solidFill>
                <a:latin typeface="Lucida Sans Unicode"/>
                <a:cs typeface="Lucida Sans Unicode"/>
              </a:rPr>
              <a:t> </a:t>
            </a:r>
            <a:r>
              <a:rPr sz="2400" spc="-150" dirty="0">
                <a:solidFill>
                  <a:srgbClr val="BBBBBC"/>
                </a:solidFill>
                <a:latin typeface="Lucida Sans Unicode"/>
                <a:cs typeface="Lucida Sans Unicode"/>
              </a:rPr>
              <a:t>being </a:t>
            </a:r>
            <a:r>
              <a:rPr sz="2400" spc="-145" dirty="0">
                <a:solidFill>
                  <a:srgbClr val="BBBBBC"/>
                </a:solidFill>
                <a:latin typeface="Lucida Sans Unicode"/>
                <a:cs typeface="Lucida Sans Unicode"/>
              </a:rPr>
              <a:t>modified</a:t>
            </a:r>
            <a:r>
              <a:rPr sz="2400" spc="-195" dirty="0">
                <a:solidFill>
                  <a:srgbClr val="BBBBBC"/>
                </a:solidFill>
                <a:latin typeface="Lucida Sans Unicode"/>
                <a:cs typeface="Lucida Sans Unicode"/>
              </a:rPr>
              <a:t> </a:t>
            </a:r>
            <a:r>
              <a:rPr sz="2400" spc="-190" dirty="0">
                <a:solidFill>
                  <a:srgbClr val="BBBBBC"/>
                </a:solidFill>
                <a:latin typeface="Lucida Sans Unicode"/>
                <a:cs typeface="Lucida Sans Unicode"/>
              </a:rPr>
              <a:t>or</a:t>
            </a:r>
            <a:r>
              <a:rPr sz="2400" spc="-180" dirty="0">
                <a:solidFill>
                  <a:srgbClr val="BBBBBC"/>
                </a:solidFill>
                <a:latin typeface="Lucida Sans Unicode"/>
                <a:cs typeface="Lucida Sans Unicode"/>
              </a:rPr>
              <a:t> </a:t>
            </a:r>
            <a:r>
              <a:rPr sz="2400" spc="-10" dirty="0">
                <a:solidFill>
                  <a:srgbClr val="BBBBBC"/>
                </a:solidFill>
                <a:latin typeface="Lucida Sans Unicode"/>
                <a:cs typeface="Lucida Sans Unicode"/>
              </a:rPr>
              <a:t>irrational</a:t>
            </a:r>
            <a:endParaRPr sz="2400" dirty="0">
              <a:latin typeface="Lucida Sans Unicode"/>
              <a:cs typeface="Lucida Sans Unicode"/>
            </a:endParaRPr>
          </a:p>
          <a:p>
            <a:pPr marL="469900" indent="-457834">
              <a:lnSpc>
                <a:spcPct val="100000"/>
              </a:lnSpc>
              <a:spcBef>
                <a:spcPts val="1639"/>
              </a:spcBef>
              <a:buFont typeface="Arial"/>
              <a:buChar char="•"/>
              <a:tabLst>
                <a:tab pos="469900" algn="l"/>
                <a:tab pos="470534" algn="l"/>
              </a:tabLst>
            </a:pPr>
            <a:r>
              <a:rPr sz="2800" b="1" spc="-30" dirty="0">
                <a:solidFill>
                  <a:srgbClr val="57575A"/>
                </a:solidFill>
                <a:latin typeface="Trebuchet MS"/>
                <a:cs typeface="Trebuchet MS"/>
              </a:rPr>
              <a:t>A</a:t>
            </a:r>
            <a:r>
              <a:rPr sz="2800" spc="-30" dirty="0">
                <a:solidFill>
                  <a:srgbClr val="BBBBBC"/>
                </a:solidFill>
                <a:latin typeface="Lucida Sans Unicode"/>
                <a:cs typeface="Lucida Sans Unicode"/>
              </a:rPr>
              <a:t>vailability</a:t>
            </a:r>
            <a:endParaRPr sz="2800" dirty="0">
              <a:latin typeface="Lucida Sans Unicode"/>
              <a:cs typeface="Lucida Sans Unicode"/>
            </a:endParaRPr>
          </a:p>
          <a:p>
            <a:pPr marL="794385" lvl="1" indent="-457834">
              <a:lnSpc>
                <a:spcPct val="100000"/>
              </a:lnSpc>
              <a:spcBef>
                <a:spcPts val="1710"/>
              </a:spcBef>
              <a:buFont typeface="Arial"/>
              <a:buChar char="•"/>
              <a:tabLst>
                <a:tab pos="794385" algn="l"/>
                <a:tab pos="795020" algn="l"/>
              </a:tabLst>
            </a:pPr>
            <a:r>
              <a:rPr sz="2400" spc="-135" dirty="0">
                <a:solidFill>
                  <a:srgbClr val="BBBBBC"/>
                </a:solidFill>
                <a:latin typeface="Lucida Sans Unicode"/>
                <a:cs typeface="Lucida Sans Unicode"/>
              </a:rPr>
              <a:t>Protect</a:t>
            </a:r>
            <a:r>
              <a:rPr sz="2400" spc="-229" dirty="0">
                <a:solidFill>
                  <a:srgbClr val="BBBBBC"/>
                </a:solidFill>
                <a:latin typeface="Lucida Sans Unicode"/>
                <a:cs typeface="Lucida Sans Unicode"/>
              </a:rPr>
              <a:t> </a:t>
            </a:r>
            <a:r>
              <a:rPr sz="2400" spc="-110" dirty="0">
                <a:solidFill>
                  <a:srgbClr val="BBBBBC"/>
                </a:solidFill>
                <a:latin typeface="Lucida Sans Unicode"/>
                <a:cs typeface="Lucida Sans Unicode"/>
              </a:rPr>
              <a:t>asset</a:t>
            </a:r>
            <a:r>
              <a:rPr sz="2400" spc="-185" dirty="0">
                <a:solidFill>
                  <a:srgbClr val="BBBBBC"/>
                </a:solidFill>
                <a:latin typeface="Lucida Sans Unicode"/>
                <a:cs typeface="Lucida Sans Unicode"/>
              </a:rPr>
              <a:t> </a:t>
            </a:r>
            <a:r>
              <a:rPr sz="2400" spc="-225" dirty="0">
                <a:solidFill>
                  <a:srgbClr val="BBBBBC"/>
                </a:solidFill>
                <a:latin typeface="Lucida Sans Unicode"/>
                <a:cs typeface="Lucida Sans Unicode"/>
              </a:rPr>
              <a:t>from</a:t>
            </a:r>
            <a:r>
              <a:rPr sz="2400" spc="-190" dirty="0">
                <a:solidFill>
                  <a:srgbClr val="BBBBBC"/>
                </a:solidFill>
                <a:latin typeface="Lucida Sans Unicode"/>
                <a:cs typeface="Lucida Sans Unicode"/>
              </a:rPr>
              <a:t> </a:t>
            </a:r>
            <a:r>
              <a:rPr sz="2400" spc="-25" dirty="0">
                <a:solidFill>
                  <a:srgbClr val="BBBBBC"/>
                </a:solidFill>
                <a:latin typeface="Lucida Sans Unicode"/>
                <a:cs typeface="Lucida Sans Unicode"/>
              </a:rPr>
              <a:t>downtime</a:t>
            </a:r>
            <a:endParaRPr sz="2400" dirty="0">
              <a:latin typeface="Lucida Sans Unicode"/>
              <a:cs typeface="Lucida Sans Unicode"/>
            </a:endParaRPr>
          </a:p>
        </p:txBody>
      </p:sp>
      <p:pic>
        <p:nvPicPr>
          <p:cNvPr id="2" name="Grafik 1">
            <a:extLst>
              <a:ext uri="{FF2B5EF4-FFF2-40B4-BE49-F238E27FC236}">
                <a16:creationId xmlns:a16="http://schemas.microsoft.com/office/drawing/2014/main" id="{940EB602-871A-5C08-F32A-69A6250AE6D7}"/>
              </a:ext>
            </a:extLst>
          </p:cNvPr>
          <p:cNvPicPr>
            <a:picLocks noChangeAspect="1"/>
          </p:cNvPicPr>
          <p:nvPr/>
        </p:nvPicPr>
        <p:blipFill>
          <a:blip r:embed="rId2"/>
          <a:stretch>
            <a:fillRect/>
          </a:stretch>
        </p:blipFill>
        <p:spPr>
          <a:xfrm>
            <a:off x="7321550" y="2157242"/>
            <a:ext cx="4731062" cy="40923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fld id="{81D60167-4931-47E6-BA6A-407CBD079E47}" type="slidenum">
              <a:rPr spc="-25" dirty="0"/>
              <a:t>13</a:t>
            </a:fld>
            <a:endParaRPr spc="-25" dirty="0"/>
          </a:p>
        </p:txBody>
      </p:sp>
      <p:sp>
        <p:nvSpPr>
          <p:cNvPr id="3" name="object 3"/>
          <p:cNvSpPr txBox="1">
            <a:spLocks noGrp="1"/>
          </p:cNvSpPr>
          <p:nvPr>
            <p:ph type="title"/>
          </p:nvPr>
        </p:nvSpPr>
        <p:spPr>
          <a:xfrm>
            <a:off x="346049" y="1031239"/>
            <a:ext cx="7108852" cy="505908"/>
          </a:xfrm>
          <a:prstGeom prst="rect">
            <a:avLst/>
          </a:prstGeom>
        </p:spPr>
        <p:txBody>
          <a:bodyPr vert="horz" wrap="square" lIns="0" tIns="13335" rIns="0" bIns="0" rtlCol="0">
            <a:spAutoFit/>
          </a:bodyPr>
          <a:lstStyle/>
          <a:p>
            <a:pPr marL="13335">
              <a:lnSpc>
                <a:spcPct val="100000"/>
              </a:lnSpc>
              <a:spcBef>
                <a:spcPts val="105"/>
              </a:spcBef>
            </a:pPr>
            <a:r>
              <a:rPr spc="-165" dirty="0"/>
              <a:t>IT</a:t>
            </a:r>
            <a:r>
              <a:rPr spc="-290" dirty="0"/>
              <a:t> </a:t>
            </a:r>
            <a:r>
              <a:rPr spc="-95" dirty="0"/>
              <a:t>Security</a:t>
            </a:r>
            <a:r>
              <a:rPr lang="en-US" spc="-95" dirty="0"/>
              <a:t> Protection Goals</a:t>
            </a:r>
            <a:endParaRPr spc="-95" dirty="0"/>
          </a:p>
        </p:txBody>
      </p:sp>
      <p:sp>
        <p:nvSpPr>
          <p:cNvPr id="4" name="object 4"/>
          <p:cNvSpPr txBox="1"/>
          <p:nvPr/>
        </p:nvSpPr>
        <p:spPr>
          <a:xfrm>
            <a:off x="347573" y="1691767"/>
            <a:ext cx="5004435" cy="3025140"/>
          </a:xfrm>
          <a:prstGeom prst="rect">
            <a:avLst/>
          </a:prstGeom>
        </p:spPr>
        <p:txBody>
          <a:bodyPr vert="horz" wrap="square" lIns="0" tIns="12065" rIns="0" bIns="0" rtlCol="0">
            <a:spAutoFit/>
          </a:bodyPr>
          <a:lstStyle/>
          <a:p>
            <a:pPr marL="12700">
              <a:lnSpc>
                <a:spcPct val="100000"/>
              </a:lnSpc>
              <a:spcBef>
                <a:spcPts val="95"/>
              </a:spcBef>
            </a:pPr>
            <a:r>
              <a:rPr sz="2800" spc="-130" dirty="0">
                <a:solidFill>
                  <a:srgbClr val="57575A"/>
                </a:solidFill>
                <a:latin typeface="Lucida Sans Unicode"/>
                <a:cs typeface="Lucida Sans Unicode"/>
              </a:rPr>
              <a:t>Security</a:t>
            </a:r>
            <a:r>
              <a:rPr sz="2800" spc="-245" dirty="0">
                <a:solidFill>
                  <a:srgbClr val="57575A"/>
                </a:solidFill>
                <a:latin typeface="Lucida Sans Unicode"/>
                <a:cs typeface="Lucida Sans Unicode"/>
              </a:rPr>
              <a:t> </a:t>
            </a:r>
            <a:r>
              <a:rPr sz="2800" spc="-250" dirty="0">
                <a:solidFill>
                  <a:srgbClr val="57575A"/>
                </a:solidFill>
                <a:latin typeface="Lucida Sans Unicode"/>
                <a:cs typeface="Lucida Sans Unicode"/>
              </a:rPr>
              <a:t>Targets</a:t>
            </a:r>
            <a:r>
              <a:rPr sz="2800" spc="-190" dirty="0">
                <a:solidFill>
                  <a:srgbClr val="57575A"/>
                </a:solidFill>
                <a:latin typeface="Lucida Sans Unicode"/>
                <a:cs typeface="Lucida Sans Unicode"/>
              </a:rPr>
              <a:t> </a:t>
            </a:r>
            <a:r>
              <a:rPr sz="2800" spc="250" dirty="0">
                <a:solidFill>
                  <a:srgbClr val="57575A"/>
                </a:solidFill>
                <a:latin typeface="Lucida Sans Unicode"/>
                <a:cs typeface="Lucida Sans Unicode"/>
              </a:rPr>
              <a:t>–</a:t>
            </a:r>
            <a:r>
              <a:rPr sz="2800" spc="-210" dirty="0">
                <a:solidFill>
                  <a:srgbClr val="57575A"/>
                </a:solidFill>
                <a:latin typeface="Lucida Sans Unicode"/>
                <a:cs typeface="Lucida Sans Unicode"/>
              </a:rPr>
              <a:t> </a:t>
            </a:r>
            <a:r>
              <a:rPr sz="2800" spc="-155" dirty="0">
                <a:solidFill>
                  <a:srgbClr val="57575A"/>
                </a:solidFill>
                <a:latin typeface="Lucida Sans Unicode"/>
                <a:cs typeface="Lucida Sans Unicode"/>
              </a:rPr>
              <a:t>there‘s</a:t>
            </a:r>
            <a:r>
              <a:rPr sz="2800" spc="-185" dirty="0">
                <a:solidFill>
                  <a:srgbClr val="57575A"/>
                </a:solidFill>
                <a:latin typeface="Lucida Sans Unicode"/>
                <a:cs typeface="Lucida Sans Unicode"/>
              </a:rPr>
              <a:t> </a:t>
            </a:r>
            <a:r>
              <a:rPr sz="2800" spc="-350" dirty="0">
                <a:solidFill>
                  <a:srgbClr val="57575A"/>
                </a:solidFill>
                <a:latin typeface="Lucida Sans Unicode"/>
                <a:cs typeface="Lucida Sans Unicode"/>
              </a:rPr>
              <a:t>more…</a:t>
            </a:r>
            <a:endParaRPr sz="2800">
              <a:latin typeface="Lucida Sans Unicode"/>
              <a:cs typeface="Lucida Sans Unicode"/>
            </a:endParaRPr>
          </a:p>
          <a:p>
            <a:pPr>
              <a:lnSpc>
                <a:spcPct val="100000"/>
              </a:lnSpc>
            </a:pPr>
            <a:endParaRPr sz="2800">
              <a:latin typeface="Lucida Sans Unicode"/>
              <a:cs typeface="Lucida Sans Unicode"/>
            </a:endParaRPr>
          </a:p>
          <a:p>
            <a:pPr marL="469900" indent="-457834">
              <a:lnSpc>
                <a:spcPct val="100000"/>
              </a:lnSpc>
              <a:spcBef>
                <a:spcPts val="2465"/>
              </a:spcBef>
              <a:buFont typeface="Arial"/>
              <a:buChar char="•"/>
              <a:tabLst>
                <a:tab pos="469900" algn="l"/>
                <a:tab pos="470534" algn="l"/>
              </a:tabLst>
            </a:pPr>
            <a:r>
              <a:rPr sz="2800" spc="-90" dirty="0">
                <a:solidFill>
                  <a:srgbClr val="57575A"/>
                </a:solidFill>
                <a:latin typeface="Lucida Sans Unicode"/>
                <a:cs typeface="Lucida Sans Unicode"/>
              </a:rPr>
              <a:t>Accountability</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00" dirty="0">
                <a:solidFill>
                  <a:srgbClr val="57575A"/>
                </a:solidFill>
                <a:latin typeface="Lucida Sans Unicode"/>
                <a:cs typeface="Lucida Sans Unicode"/>
              </a:rPr>
              <a:t>Anonymity</a:t>
            </a:r>
            <a:endParaRPr sz="2800">
              <a:latin typeface="Lucida Sans Unicode"/>
              <a:cs typeface="Lucida Sans Unicode"/>
            </a:endParaRPr>
          </a:p>
          <a:p>
            <a:pPr marL="469900" indent="-457834">
              <a:lnSpc>
                <a:spcPct val="100000"/>
              </a:lnSpc>
              <a:spcBef>
                <a:spcPts val="1710"/>
              </a:spcBef>
              <a:buFont typeface="Arial"/>
              <a:buChar char="•"/>
              <a:tabLst>
                <a:tab pos="469900" algn="l"/>
                <a:tab pos="470534" algn="l"/>
              </a:tabLst>
            </a:pPr>
            <a:r>
              <a:rPr sz="2800" spc="-720" dirty="0">
                <a:solidFill>
                  <a:srgbClr val="57575A"/>
                </a:solidFill>
                <a:latin typeface="Lucida Sans Unicode"/>
                <a:cs typeface="Lucida Sans Unicode"/>
              </a:rPr>
              <a:t>…</a:t>
            </a:r>
            <a:endParaRPr sz="2800">
              <a:latin typeface="Lucida Sans Unicode"/>
              <a:cs typeface="Lucida Sans Unicod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4800"/>
            <a:ext cx="1440180" cy="414655"/>
          </a:xfrm>
          <a:custGeom>
            <a:avLst/>
            <a:gdLst/>
            <a:ahLst/>
            <a:cxnLst/>
            <a:rect l="l" t="t" r="r" b="b"/>
            <a:pathLst>
              <a:path w="1440180" h="414655">
                <a:moveTo>
                  <a:pt x="1423543" y="354457"/>
                </a:moveTo>
                <a:lnTo>
                  <a:pt x="1400683" y="354457"/>
                </a:lnTo>
                <a:lnTo>
                  <a:pt x="1400683" y="413385"/>
                </a:lnTo>
                <a:lnTo>
                  <a:pt x="1408049" y="413385"/>
                </a:lnTo>
                <a:lnTo>
                  <a:pt x="1408049" y="386714"/>
                </a:lnTo>
                <a:lnTo>
                  <a:pt x="1430528" y="386714"/>
                </a:lnTo>
                <a:lnTo>
                  <a:pt x="1434972" y="382270"/>
                </a:lnTo>
                <a:lnTo>
                  <a:pt x="1408049" y="382270"/>
                </a:lnTo>
                <a:lnTo>
                  <a:pt x="1408049" y="360425"/>
                </a:lnTo>
                <a:lnTo>
                  <a:pt x="1433703" y="360425"/>
                </a:lnTo>
                <a:lnTo>
                  <a:pt x="1430909" y="358139"/>
                </a:lnTo>
                <a:lnTo>
                  <a:pt x="1427988" y="355853"/>
                </a:lnTo>
                <a:lnTo>
                  <a:pt x="1423543" y="354457"/>
                </a:lnTo>
                <a:close/>
              </a:path>
              <a:path w="1440180" h="414655">
                <a:moveTo>
                  <a:pt x="1419606" y="386714"/>
                </a:moveTo>
                <a:lnTo>
                  <a:pt x="1408049" y="386714"/>
                </a:lnTo>
                <a:lnTo>
                  <a:pt x="1411097" y="386841"/>
                </a:lnTo>
                <a:lnTo>
                  <a:pt x="1412494" y="387603"/>
                </a:lnTo>
                <a:lnTo>
                  <a:pt x="1430909" y="413385"/>
                </a:lnTo>
                <a:lnTo>
                  <a:pt x="1440180" y="413385"/>
                </a:lnTo>
                <a:lnTo>
                  <a:pt x="1428369" y="396748"/>
                </a:lnTo>
                <a:lnTo>
                  <a:pt x="1425829" y="393319"/>
                </a:lnTo>
                <a:lnTo>
                  <a:pt x="1424432" y="391667"/>
                </a:lnTo>
                <a:lnTo>
                  <a:pt x="1422400" y="389000"/>
                </a:lnTo>
                <a:lnTo>
                  <a:pt x="1419606" y="386714"/>
                </a:lnTo>
                <a:close/>
              </a:path>
              <a:path w="1440180" h="414655">
                <a:moveTo>
                  <a:pt x="1433703" y="360425"/>
                </a:moveTo>
                <a:lnTo>
                  <a:pt x="1418717" y="360425"/>
                </a:lnTo>
                <a:lnTo>
                  <a:pt x="1421003" y="360807"/>
                </a:lnTo>
                <a:lnTo>
                  <a:pt x="1423035" y="361569"/>
                </a:lnTo>
                <a:lnTo>
                  <a:pt x="1426591" y="362965"/>
                </a:lnTo>
                <a:lnTo>
                  <a:pt x="1429131" y="366649"/>
                </a:lnTo>
                <a:lnTo>
                  <a:pt x="1429131" y="374396"/>
                </a:lnTo>
                <a:lnTo>
                  <a:pt x="1428115" y="377444"/>
                </a:lnTo>
                <a:lnTo>
                  <a:pt x="1426083" y="379349"/>
                </a:lnTo>
                <a:lnTo>
                  <a:pt x="1423543" y="381380"/>
                </a:lnTo>
                <a:lnTo>
                  <a:pt x="1420368" y="382270"/>
                </a:lnTo>
                <a:lnTo>
                  <a:pt x="1434972" y="382270"/>
                </a:lnTo>
                <a:lnTo>
                  <a:pt x="1437005" y="380238"/>
                </a:lnTo>
                <a:lnTo>
                  <a:pt x="1437005" y="364363"/>
                </a:lnTo>
                <a:lnTo>
                  <a:pt x="1433703" y="360425"/>
                </a:lnTo>
                <a:close/>
              </a:path>
              <a:path w="1440180" h="414655">
                <a:moveTo>
                  <a:pt x="1373886" y="354457"/>
                </a:moveTo>
                <a:lnTo>
                  <a:pt x="1339850" y="354457"/>
                </a:lnTo>
                <a:lnTo>
                  <a:pt x="1339850" y="413385"/>
                </a:lnTo>
                <a:lnTo>
                  <a:pt x="1374775" y="413385"/>
                </a:lnTo>
                <a:lnTo>
                  <a:pt x="1374775" y="407415"/>
                </a:lnTo>
                <a:lnTo>
                  <a:pt x="1347343" y="407415"/>
                </a:lnTo>
                <a:lnTo>
                  <a:pt x="1347343" y="385699"/>
                </a:lnTo>
                <a:lnTo>
                  <a:pt x="1368806" y="385699"/>
                </a:lnTo>
                <a:lnTo>
                  <a:pt x="1368806" y="379475"/>
                </a:lnTo>
                <a:lnTo>
                  <a:pt x="1347343" y="379475"/>
                </a:lnTo>
                <a:lnTo>
                  <a:pt x="1347343" y="360172"/>
                </a:lnTo>
                <a:lnTo>
                  <a:pt x="1372997" y="360172"/>
                </a:lnTo>
                <a:lnTo>
                  <a:pt x="1373886" y="354457"/>
                </a:lnTo>
                <a:close/>
              </a:path>
              <a:path w="1440180" h="414655">
                <a:moveTo>
                  <a:pt x="1299210" y="360425"/>
                </a:moveTo>
                <a:lnTo>
                  <a:pt x="1292098" y="360425"/>
                </a:lnTo>
                <a:lnTo>
                  <a:pt x="1292098" y="413385"/>
                </a:lnTo>
                <a:lnTo>
                  <a:pt x="1299210" y="413385"/>
                </a:lnTo>
                <a:lnTo>
                  <a:pt x="1299210" y="360425"/>
                </a:lnTo>
                <a:close/>
              </a:path>
              <a:path w="1440180" h="414655">
                <a:moveTo>
                  <a:pt x="1316609" y="354457"/>
                </a:moveTo>
                <a:lnTo>
                  <a:pt x="1275207" y="354457"/>
                </a:lnTo>
                <a:lnTo>
                  <a:pt x="1275207" y="360425"/>
                </a:lnTo>
                <a:lnTo>
                  <a:pt x="1316101" y="360425"/>
                </a:lnTo>
                <a:lnTo>
                  <a:pt x="1316609" y="354457"/>
                </a:lnTo>
                <a:close/>
              </a:path>
              <a:path w="1440180" h="414655">
                <a:moveTo>
                  <a:pt x="1213485" y="403733"/>
                </a:moveTo>
                <a:lnTo>
                  <a:pt x="1210310" y="409194"/>
                </a:lnTo>
                <a:lnTo>
                  <a:pt x="1216279" y="412876"/>
                </a:lnTo>
                <a:lnTo>
                  <a:pt x="1222756" y="414527"/>
                </a:lnTo>
                <a:lnTo>
                  <a:pt x="1235964" y="414527"/>
                </a:lnTo>
                <a:lnTo>
                  <a:pt x="1240027" y="413385"/>
                </a:lnTo>
                <a:lnTo>
                  <a:pt x="1244219" y="410845"/>
                </a:lnTo>
                <a:lnTo>
                  <a:pt x="1247795" y="408813"/>
                </a:lnTo>
                <a:lnTo>
                  <a:pt x="1223899" y="408813"/>
                </a:lnTo>
                <a:lnTo>
                  <a:pt x="1218564" y="407162"/>
                </a:lnTo>
                <a:lnTo>
                  <a:pt x="1213485" y="403733"/>
                </a:lnTo>
                <a:close/>
              </a:path>
              <a:path w="1440180" h="414655">
                <a:moveTo>
                  <a:pt x="1238885" y="353060"/>
                </a:moveTo>
                <a:lnTo>
                  <a:pt x="1232281" y="353060"/>
                </a:lnTo>
                <a:lnTo>
                  <a:pt x="1224035" y="354290"/>
                </a:lnTo>
                <a:lnTo>
                  <a:pt x="1217660" y="357759"/>
                </a:lnTo>
                <a:lnTo>
                  <a:pt x="1213546" y="363132"/>
                </a:lnTo>
                <a:lnTo>
                  <a:pt x="1212088" y="370077"/>
                </a:lnTo>
                <a:lnTo>
                  <a:pt x="1212088" y="373761"/>
                </a:lnTo>
                <a:lnTo>
                  <a:pt x="1233424" y="386714"/>
                </a:lnTo>
                <a:lnTo>
                  <a:pt x="1241044" y="389000"/>
                </a:lnTo>
                <a:lnTo>
                  <a:pt x="1244473" y="392429"/>
                </a:lnTo>
                <a:lnTo>
                  <a:pt x="1244473" y="401192"/>
                </a:lnTo>
                <a:lnTo>
                  <a:pt x="1243076" y="403987"/>
                </a:lnTo>
                <a:lnTo>
                  <a:pt x="1240027" y="406273"/>
                </a:lnTo>
                <a:lnTo>
                  <a:pt x="1237488" y="408050"/>
                </a:lnTo>
                <a:lnTo>
                  <a:pt x="1234948" y="408813"/>
                </a:lnTo>
                <a:lnTo>
                  <a:pt x="1247795" y="408813"/>
                </a:lnTo>
                <a:lnTo>
                  <a:pt x="1249807" y="407670"/>
                </a:lnTo>
                <a:lnTo>
                  <a:pt x="1252855" y="402336"/>
                </a:lnTo>
                <a:lnTo>
                  <a:pt x="1252855" y="393064"/>
                </a:lnTo>
                <a:lnTo>
                  <a:pt x="1251204" y="389000"/>
                </a:lnTo>
                <a:lnTo>
                  <a:pt x="1248664" y="386461"/>
                </a:lnTo>
                <a:lnTo>
                  <a:pt x="1246124" y="383666"/>
                </a:lnTo>
                <a:lnTo>
                  <a:pt x="1243330" y="382015"/>
                </a:lnTo>
                <a:lnTo>
                  <a:pt x="1237742" y="380491"/>
                </a:lnTo>
                <a:lnTo>
                  <a:pt x="1230630" y="378078"/>
                </a:lnTo>
                <a:lnTo>
                  <a:pt x="1223264" y="376047"/>
                </a:lnTo>
                <a:lnTo>
                  <a:pt x="1220216" y="373252"/>
                </a:lnTo>
                <a:lnTo>
                  <a:pt x="1220216" y="362458"/>
                </a:lnTo>
                <a:lnTo>
                  <a:pt x="1224788" y="358775"/>
                </a:lnTo>
                <a:lnTo>
                  <a:pt x="1251204" y="358775"/>
                </a:lnTo>
                <a:lnTo>
                  <a:pt x="1245108" y="355091"/>
                </a:lnTo>
                <a:lnTo>
                  <a:pt x="1238885" y="353060"/>
                </a:lnTo>
                <a:close/>
              </a:path>
              <a:path w="1440180" h="414655">
                <a:moveTo>
                  <a:pt x="1251204" y="358775"/>
                </a:moveTo>
                <a:lnTo>
                  <a:pt x="1237995" y="358775"/>
                </a:lnTo>
                <a:lnTo>
                  <a:pt x="1241933" y="360172"/>
                </a:lnTo>
                <a:lnTo>
                  <a:pt x="1247648" y="363854"/>
                </a:lnTo>
                <a:lnTo>
                  <a:pt x="1251204" y="358775"/>
                </a:lnTo>
                <a:close/>
              </a:path>
              <a:path w="1440180" h="414655">
                <a:moveTo>
                  <a:pt x="1077595" y="354457"/>
                </a:moveTo>
                <a:lnTo>
                  <a:pt x="1070229" y="354457"/>
                </a:lnTo>
                <a:lnTo>
                  <a:pt x="1070342" y="400938"/>
                </a:lnTo>
                <a:lnTo>
                  <a:pt x="1070483" y="402971"/>
                </a:lnTo>
                <a:lnTo>
                  <a:pt x="1072133" y="406019"/>
                </a:lnTo>
                <a:lnTo>
                  <a:pt x="1075563" y="411734"/>
                </a:lnTo>
                <a:lnTo>
                  <a:pt x="1080897" y="414527"/>
                </a:lnTo>
                <a:lnTo>
                  <a:pt x="1098169" y="414527"/>
                </a:lnTo>
                <a:lnTo>
                  <a:pt x="1103122" y="412876"/>
                </a:lnTo>
                <a:lnTo>
                  <a:pt x="1106932" y="409955"/>
                </a:lnTo>
                <a:lnTo>
                  <a:pt x="1108678" y="408559"/>
                </a:lnTo>
                <a:lnTo>
                  <a:pt x="1083437" y="408559"/>
                </a:lnTo>
                <a:lnTo>
                  <a:pt x="1080008" y="405257"/>
                </a:lnTo>
                <a:lnTo>
                  <a:pt x="1078864" y="402844"/>
                </a:lnTo>
                <a:lnTo>
                  <a:pt x="1077849" y="400938"/>
                </a:lnTo>
                <a:lnTo>
                  <a:pt x="1077595" y="397001"/>
                </a:lnTo>
                <a:lnTo>
                  <a:pt x="1077595" y="354457"/>
                </a:lnTo>
                <a:close/>
              </a:path>
              <a:path w="1440180" h="414655">
                <a:moveTo>
                  <a:pt x="1111631" y="354457"/>
                </a:moveTo>
                <a:lnTo>
                  <a:pt x="1104264" y="354457"/>
                </a:lnTo>
                <a:lnTo>
                  <a:pt x="1104264" y="399541"/>
                </a:lnTo>
                <a:lnTo>
                  <a:pt x="1104011" y="402082"/>
                </a:lnTo>
                <a:lnTo>
                  <a:pt x="1101852" y="404622"/>
                </a:lnTo>
                <a:lnTo>
                  <a:pt x="1100074" y="407162"/>
                </a:lnTo>
                <a:lnTo>
                  <a:pt x="1096137" y="408559"/>
                </a:lnTo>
                <a:lnTo>
                  <a:pt x="1108678" y="408559"/>
                </a:lnTo>
                <a:lnTo>
                  <a:pt x="1110742" y="406908"/>
                </a:lnTo>
                <a:lnTo>
                  <a:pt x="1111631" y="403478"/>
                </a:lnTo>
                <a:lnTo>
                  <a:pt x="1111631" y="354457"/>
                </a:lnTo>
                <a:close/>
              </a:path>
              <a:path w="1440180" h="414655">
                <a:moveTo>
                  <a:pt x="1102868" y="341757"/>
                </a:moveTo>
                <a:lnTo>
                  <a:pt x="1097788" y="341757"/>
                </a:lnTo>
                <a:lnTo>
                  <a:pt x="1095629" y="343788"/>
                </a:lnTo>
                <a:lnTo>
                  <a:pt x="1095629" y="348614"/>
                </a:lnTo>
                <a:lnTo>
                  <a:pt x="1097788" y="350774"/>
                </a:lnTo>
                <a:lnTo>
                  <a:pt x="1103122" y="350774"/>
                </a:lnTo>
                <a:lnTo>
                  <a:pt x="1104900" y="348614"/>
                </a:lnTo>
                <a:lnTo>
                  <a:pt x="1104900" y="343788"/>
                </a:lnTo>
                <a:lnTo>
                  <a:pt x="1102868" y="341757"/>
                </a:lnTo>
                <a:close/>
              </a:path>
              <a:path w="1440180" h="414655">
                <a:moveTo>
                  <a:pt x="1084072" y="341757"/>
                </a:moveTo>
                <a:lnTo>
                  <a:pt x="1078992" y="341757"/>
                </a:lnTo>
                <a:lnTo>
                  <a:pt x="1076960" y="343788"/>
                </a:lnTo>
                <a:lnTo>
                  <a:pt x="1076960" y="348614"/>
                </a:lnTo>
                <a:lnTo>
                  <a:pt x="1078992" y="350774"/>
                </a:lnTo>
                <a:lnTo>
                  <a:pt x="1084326" y="350774"/>
                </a:lnTo>
                <a:lnTo>
                  <a:pt x="1086231" y="348614"/>
                </a:lnTo>
                <a:lnTo>
                  <a:pt x="1086231" y="343788"/>
                </a:lnTo>
                <a:lnTo>
                  <a:pt x="1084072" y="341757"/>
                </a:lnTo>
                <a:close/>
              </a:path>
              <a:path w="1440180" h="414655">
                <a:moveTo>
                  <a:pt x="999617" y="354457"/>
                </a:moveTo>
                <a:lnTo>
                  <a:pt x="988694" y="354457"/>
                </a:lnTo>
                <a:lnTo>
                  <a:pt x="983361" y="413385"/>
                </a:lnTo>
                <a:lnTo>
                  <a:pt x="990600" y="413385"/>
                </a:lnTo>
                <a:lnTo>
                  <a:pt x="994282" y="368046"/>
                </a:lnTo>
                <a:lnTo>
                  <a:pt x="994405" y="361314"/>
                </a:lnTo>
                <a:lnTo>
                  <a:pt x="994518" y="360679"/>
                </a:lnTo>
                <a:lnTo>
                  <a:pt x="994663" y="360172"/>
                </a:lnTo>
                <a:lnTo>
                  <a:pt x="1001295" y="360172"/>
                </a:lnTo>
                <a:lnTo>
                  <a:pt x="999617" y="354457"/>
                </a:lnTo>
                <a:close/>
              </a:path>
              <a:path w="1440180" h="414655">
                <a:moveTo>
                  <a:pt x="1001295" y="360172"/>
                </a:moveTo>
                <a:lnTo>
                  <a:pt x="994663" y="360172"/>
                </a:lnTo>
                <a:lnTo>
                  <a:pt x="994918" y="361314"/>
                </a:lnTo>
                <a:lnTo>
                  <a:pt x="995807" y="365760"/>
                </a:lnTo>
                <a:lnTo>
                  <a:pt x="997712" y="371475"/>
                </a:lnTo>
                <a:lnTo>
                  <a:pt x="1010157" y="413385"/>
                </a:lnTo>
                <a:lnTo>
                  <a:pt x="1016381" y="413385"/>
                </a:lnTo>
                <a:lnTo>
                  <a:pt x="1019493" y="403225"/>
                </a:lnTo>
                <a:lnTo>
                  <a:pt x="1013460" y="403225"/>
                </a:lnTo>
                <a:lnTo>
                  <a:pt x="1013460" y="402589"/>
                </a:lnTo>
                <a:lnTo>
                  <a:pt x="1012373" y="398145"/>
                </a:lnTo>
                <a:lnTo>
                  <a:pt x="1010919" y="392938"/>
                </a:lnTo>
                <a:lnTo>
                  <a:pt x="1001295" y="360172"/>
                </a:lnTo>
                <a:close/>
              </a:path>
              <a:path w="1440180" h="414655">
                <a:moveTo>
                  <a:pt x="1038869" y="360172"/>
                </a:moveTo>
                <a:lnTo>
                  <a:pt x="1032129" y="360172"/>
                </a:lnTo>
                <a:lnTo>
                  <a:pt x="1032157" y="361314"/>
                </a:lnTo>
                <a:lnTo>
                  <a:pt x="1032382" y="366395"/>
                </a:lnTo>
                <a:lnTo>
                  <a:pt x="1032637" y="370077"/>
                </a:lnTo>
                <a:lnTo>
                  <a:pt x="1036319" y="413385"/>
                </a:lnTo>
                <a:lnTo>
                  <a:pt x="1043686" y="413385"/>
                </a:lnTo>
                <a:lnTo>
                  <a:pt x="1038869" y="360172"/>
                </a:lnTo>
                <a:close/>
              </a:path>
              <a:path w="1440180" h="414655">
                <a:moveTo>
                  <a:pt x="1038351" y="354457"/>
                </a:moveTo>
                <a:lnTo>
                  <a:pt x="1027557" y="354457"/>
                </a:lnTo>
                <a:lnTo>
                  <a:pt x="1015745" y="393573"/>
                </a:lnTo>
                <a:lnTo>
                  <a:pt x="1014349" y="398145"/>
                </a:lnTo>
                <a:lnTo>
                  <a:pt x="1013587" y="402844"/>
                </a:lnTo>
                <a:lnTo>
                  <a:pt x="1013460" y="403225"/>
                </a:lnTo>
                <a:lnTo>
                  <a:pt x="1019493" y="403225"/>
                </a:lnTo>
                <a:lnTo>
                  <a:pt x="1030986" y="365760"/>
                </a:lnTo>
                <a:lnTo>
                  <a:pt x="1032043" y="361061"/>
                </a:lnTo>
                <a:lnTo>
                  <a:pt x="1032129" y="360172"/>
                </a:lnTo>
                <a:lnTo>
                  <a:pt x="1038869" y="360172"/>
                </a:lnTo>
                <a:lnTo>
                  <a:pt x="1038351" y="354457"/>
                </a:lnTo>
                <a:close/>
              </a:path>
              <a:path w="1440180" h="414655">
                <a:moveTo>
                  <a:pt x="877557" y="382777"/>
                </a:moveTo>
                <a:lnTo>
                  <a:pt x="0" y="382777"/>
                </a:lnTo>
                <a:lnTo>
                  <a:pt x="0" y="413638"/>
                </a:lnTo>
                <a:lnTo>
                  <a:pt x="877557" y="413638"/>
                </a:lnTo>
                <a:lnTo>
                  <a:pt x="877557" y="382777"/>
                </a:lnTo>
                <a:close/>
              </a:path>
              <a:path w="1440180" h="414655">
                <a:moveTo>
                  <a:pt x="877557" y="254000"/>
                </a:moveTo>
                <a:lnTo>
                  <a:pt x="0" y="254000"/>
                </a:lnTo>
                <a:lnTo>
                  <a:pt x="0" y="268477"/>
                </a:lnTo>
                <a:lnTo>
                  <a:pt x="877557" y="268477"/>
                </a:lnTo>
                <a:lnTo>
                  <a:pt x="877557" y="254000"/>
                </a:lnTo>
                <a:close/>
              </a:path>
              <a:path w="1440180" h="414655">
                <a:moveTo>
                  <a:pt x="340804" y="167386"/>
                </a:moveTo>
                <a:lnTo>
                  <a:pt x="0" y="167386"/>
                </a:lnTo>
                <a:lnTo>
                  <a:pt x="0" y="198500"/>
                </a:lnTo>
                <a:lnTo>
                  <a:pt x="340804" y="198500"/>
                </a:lnTo>
                <a:lnTo>
                  <a:pt x="340804" y="167386"/>
                </a:lnTo>
                <a:close/>
              </a:path>
              <a:path w="1440180" h="414655">
                <a:moveTo>
                  <a:pt x="445706" y="0"/>
                </a:moveTo>
                <a:lnTo>
                  <a:pt x="431850" y="0"/>
                </a:lnTo>
                <a:lnTo>
                  <a:pt x="431850" y="31115"/>
                </a:lnTo>
                <a:lnTo>
                  <a:pt x="445706" y="31115"/>
                </a:lnTo>
                <a:lnTo>
                  <a:pt x="445706" y="0"/>
                </a:lnTo>
                <a:close/>
              </a:path>
              <a:path w="1440180" h="414655">
                <a:moveTo>
                  <a:pt x="468122" y="43942"/>
                </a:moveTo>
                <a:lnTo>
                  <a:pt x="409435" y="43942"/>
                </a:lnTo>
                <a:lnTo>
                  <a:pt x="409435" y="58547"/>
                </a:lnTo>
                <a:lnTo>
                  <a:pt x="468122" y="58547"/>
                </a:lnTo>
                <a:lnTo>
                  <a:pt x="468122" y="43942"/>
                </a:lnTo>
                <a:close/>
              </a:path>
              <a:path w="1440180" h="414655">
                <a:moveTo>
                  <a:pt x="488911" y="106679"/>
                </a:moveTo>
                <a:lnTo>
                  <a:pt x="389331" y="106679"/>
                </a:lnTo>
                <a:lnTo>
                  <a:pt x="389331" y="137667"/>
                </a:lnTo>
                <a:lnTo>
                  <a:pt x="488911" y="137667"/>
                </a:lnTo>
                <a:lnTo>
                  <a:pt x="488911" y="106679"/>
                </a:lnTo>
                <a:close/>
              </a:path>
              <a:path w="1440180" h="414655">
                <a:moveTo>
                  <a:pt x="877785" y="167386"/>
                </a:moveTo>
                <a:lnTo>
                  <a:pt x="536740" y="167386"/>
                </a:lnTo>
                <a:lnTo>
                  <a:pt x="536740" y="198500"/>
                </a:lnTo>
                <a:lnTo>
                  <a:pt x="877785" y="198500"/>
                </a:lnTo>
                <a:lnTo>
                  <a:pt x="877785" y="167386"/>
                </a:lnTo>
                <a:close/>
              </a:path>
              <a:path w="1440180" h="414655">
                <a:moveTo>
                  <a:pt x="992886" y="167386"/>
                </a:moveTo>
                <a:lnTo>
                  <a:pt x="962151" y="167386"/>
                </a:lnTo>
                <a:lnTo>
                  <a:pt x="996569" y="312292"/>
                </a:lnTo>
                <a:lnTo>
                  <a:pt x="1029588" y="312292"/>
                </a:lnTo>
                <a:lnTo>
                  <a:pt x="1037987" y="271272"/>
                </a:lnTo>
                <a:lnTo>
                  <a:pt x="1012951" y="271272"/>
                </a:lnTo>
                <a:lnTo>
                  <a:pt x="1012565" y="267658"/>
                </a:lnTo>
                <a:lnTo>
                  <a:pt x="1011285" y="257698"/>
                </a:lnTo>
                <a:lnTo>
                  <a:pt x="1008933" y="242714"/>
                </a:lnTo>
                <a:lnTo>
                  <a:pt x="1005332" y="224027"/>
                </a:lnTo>
                <a:lnTo>
                  <a:pt x="992886" y="167386"/>
                </a:lnTo>
                <a:close/>
              </a:path>
              <a:path w="1440180" h="414655">
                <a:moveTo>
                  <a:pt x="1074419" y="212851"/>
                </a:moveTo>
                <a:lnTo>
                  <a:pt x="1048512" y="212851"/>
                </a:lnTo>
                <a:lnTo>
                  <a:pt x="1049081" y="218920"/>
                </a:lnTo>
                <a:lnTo>
                  <a:pt x="1050401" y="228536"/>
                </a:lnTo>
                <a:lnTo>
                  <a:pt x="1052458" y="240534"/>
                </a:lnTo>
                <a:lnTo>
                  <a:pt x="1055243" y="253746"/>
                </a:lnTo>
                <a:lnTo>
                  <a:pt x="1068197" y="312292"/>
                </a:lnTo>
                <a:lnTo>
                  <a:pt x="1099820" y="312292"/>
                </a:lnTo>
                <a:lnTo>
                  <a:pt x="1110104" y="269621"/>
                </a:lnTo>
                <a:lnTo>
                  <a:pt x="1084580" y="269621"/>
                </a:lnTo>
                <a:lnTo>
                  <a:pt x="1084000" y="265562"/>
                </a:lnTo>
                <a:lnTo>
                  <a:pt x="1082516" y="255635"/>
                </a:lnTo>
                <a:lnTo>
                  <a:pt x="1080416" y="242714"/>
                </a:lnTo>
                <a:lnTo>
                  <a:pt x="1078357" y="231648"/>
                </a:lnTo>
                <a:lnTo>
                  <a:pt x="1074419" y="212851"/>
                </a:lnTo>
                <a:close/>
              </a:path>
              <a:path w="1440180" h="414655">
                <a:moveTo>
                  <a:pt x="1064895" y="167386"/>
                </a:moveTo>
                <a:lnTo>
                  <a:pt x="1033272" y="167386"/>
                </a:lnTo>
                <a:lnTo>
                  <a:pt x="1020572" y="225425"/>
                </a:lnTo>
                <a:lnTo>
                  <a:pt x="1017536" y="240534"/>
                </a:lnTo>
                <a:lnTo>
                  <a:pt x="1015330" y="253746"/>
                </a:lnTo>
                <a:lnTo>
                  <a:pt x="1013785" y="264590"/>
                </a:lnTo>
                <a:lnTo>
                  <a:pt x="1012951" y="271272"/>
                </a:lnTo>
                <a:lnTo>
                  <a:pt x="1037987" y="271272"/>
                </a:lnTo>
                <a:lnTo>
                  <a:pt x="1046416" y="227298"/>
                </a:lnTo>
                <a:lnTo>
                  <a:pt x="1048512" y="212851"/>
                </a:lnTo>
                <a:lnTo>
                  <a:pt x="1074419" y="212851"/>
                </a:lnTo>
                <a:lnTo>
                  <a:pt x="1064895" y="167386"/>
                </a:lnTo>
                <a:close/>
              </a:path>
              <a:path w="1440180" h="414655">
                <a:moveTo>
                  <a:pt x="1134745" y="167386"/>
                </a:moveTo>
                <a:lnTo>
                  <a:pt x="1104264" y="167386"/>
                </a:lnTo>
                <a:lnTo>
                  <a:pt x="1092454" y="221996"/>
                </a:lnTo>
                <a:lnTo>
                  <a:pt x="1089902" y="234741"/>
                </a:lnTo>
                <a:lnTo>
                  <a:pt x="1087469" y="249380"/>
                </a:lnTo>
                <a:lnTo>
                  <a:pt x="1085560" y="262233"/>
                </a:lnTo>
                <a:lnTo>
                  <a:pt x="1084580" y="269621"/>
                </a:lnTo>
                <a:lnTo>
                  <a:pt x="1110104" y="269621"/>
                </a:lnTo>
                <a:lnTo>
                  <a:pt x="1134745" y="167386"/>
                </a:lnTo>
                <a:close/>
              </a:path>
              <a:path w="1440180" h="414655">
                <a:moveTo>
                  <a:pt x="1150620" y="354457"/>
                </a:moveTo>
                <a:lnTo>
                  <a:pt x="1142111" y="354457"/>
                </a:lnTo>
                <a:lnTo>
                  <a:pt x="1142111" y="413385"/>
                </a:lnTo>
                <a:lnTo>
                  <a:pt x="1149731" y="413385"/>
                </a:lnTo>
                <a:lnTo>
                  <a:pt x="1149530" y="386461"/>
                </a:lnTo>
                <a:lnTo>
                  <a:pt x="1149407" y="377189"/>
                </a:lnTo>
                <a:lnTo>
                  <a:pt x="1149223" y="371475"/>
                </a:lnTo>
                <a:lnTo>
                  <a:pt x="1148588" y="363220"/>
                </a:lnTo>
                <a:lnTo>
                  <a:pt x="1155458" y="363220"/>
                </a:lnTo>
                <a:lnTo>
                  <a:pt x="1150620" y="354457"/>
                </a:lnTo>
                <a:close/>
              </a:path>
              <a:path w="1440180" h="414655">
                <a:moveTo>
                  <a:pt x="1155458" y="363220"/>
                </a:moveTo>
                <a:lnTo>
                  <a:pt x="1148588" y="363220"/>
                </a:lnTo>
                <a:lnTo>
                  <a:pt x="1151763" y="370077"/>
                </a:lnTo>
                <a:lnTo>
                  <a:pt x="1175639" y="413385"/>
                </a:lnTo>
                <a:lnTo>
                  <a:pt x="1183513" y="413385"/>
                </a:lnTo>
                <a:lnTo>
                  <a:pt x="1183513" y="404367"/>
                </a:lnTo>
                <a:lnTo>
                  <a:pt x="1177289" y="404367"/>
                </a:lnTo>
                <a:lnTo>
                  <a:pt x="1177036" y="403987"/>
                </a:lnTo>
                <a:lnTo>
                  <a:pt x="1174495" y="397763"/>
                </a:lnTo>
                <a:lnTo>
                  <a:pt x="1171448" y="392175"/>
                </a:lnTo>
                <a:lnTo>
                  <a:pt x="1155458" y="363220"/>
                </a:lnTo>
                <a:close/>
              </a:path>
              <a:path w="1440180" h="414655">
                <a:moveTo>
                  <a:pt x="1183513" y="354457"/>
                </a:moveTo>
                <a:lnTo>
                  <a:pt x="1176020" y="354457"/>
                </a:lnTo>
                <a:lnTo>
                  <a:pt x="1176415" y="379349"/>
                </a:lnTo>
                <a:lnTo>
                  <a:pt x="1176527" y="394970"/>
                </a:lnTo>
                <a:lnTo>
                  <a:pt x="1177289" y="404367"/>
                </a:lnTo>
                <a:lnTo>
                  <a:pt x="1183513" y="404367"/>
                </a:lnTo>
                <a:lnTo>
                  <a:pt x="1183513" y="354457"/>
                </a:lnTo>
                <a:close/>
              </a:path>
              <a:path w="1440180" h="414655">
                <a:moveTo>
                  <a:pt x="1176782" y="167386"/>
                </a:moveTo>
                <a:lnTo>
                  <a:pt x="1146048" y="167386"/>
                </a:lnTo>
                <a:lnTo>
                  <a:pt x="1180464" y="312292"/>
                </a:lnTo>
                <a:lnTo>
                  <a:pt x="1213485" y="312292"/>
                </a:lnTo>
                <a:lnTo>
                  <a:pt x="1221883" y="271272"/>
                </a:lnTo>
                <a:lnTo>
                  <a:pt x="1196848" y="271272"/>
                </a:lnTo>
                <a:lnTo>
                  <a:pt x="1196478" y="267658"/>
                </a:lnTo>
                <a:lnTo>
                  <a:pt x="1195228" y="257698"/>
                </a:lnTo>
                <a:lnTo>
                  <a:pt x="1192883" y="242714"/>
                </a:lnTo>
                <a:lnTo>
                  <a:pt x="1189227" y="224027"/>
                </a:lnTo>
                <a:lnTo>
                  <a:pt x="1176782" y="167386"/>
                </a:lnTo>
                <a:close/>
              </a:path>
              <a:path w="1440180" h="414655">
                <a:moveTo>
                  <a:pt x="1258172" y="212851"/>
                </a:moveTo>
                <a:lnTo>
                  <a:pt x="1232281" y="212851"/>
                </a:lnTo>
                <a:lnTo>
                  <a:pt x="1232923" y="218920"/>
                </a:lnTo>
                <a:lnTo>
                  <a:pt x="1234281" y="228536"/>
                </a:lnTo>
                <a:lnTo>
                  <a:pt x="1236352" y="240534"/>
                </a:lnTo>
                <a:lnTo>
                  <a:pt x="1239139" y="253746"/>
                </a:lnTo>
                <a:lnTo>
                  <a:pt x="1251839" y="312292"/>
                </a:lnTo>
                <a:lnTo>
                  <a:pt x="1283716" y="312292"/>
                </a:lnTo>
                <a:lnTo>
                  <a:pt x="1293925" y="269621"/>
                </a:lnTo>
                <a:lnTo>
                  <a:pt x="1268222" y="269621"/>
                </a:lnTo>
                <a:lnTo>
                  <a:pt x="1267642" y="265562"/>
                </a:lnTo>
                <a:lnTo>
                  <a:pt x="1266158" y="255635"/>
                </a:lnTo>
                <a:lnTo>
                  <a:pt x="1264058" y="242714"/>
                </a:lnTo>
                <a:lnTo>
                  <a:pt x="1261999" y="231648"/>
                </a:lnTo>
                <a:lnTo>
                  <a:pt x="1258172" y="212851"/>
                </a:lnTo>
                <a:close/>
              </a:path>
              <a:path w="1440180" h="414655">
                <a:moveTo>
                  <a:pt x="1248918" y="167386"/>
                </a:moveTo>
                <a:lnTo>
                  <a:pt x="1217168" y="167386"/>
                </a:lnTo>
                <a:lnTo>
                  <a:pt x="1204214" y="225425"/>
                </a:lnTo>
                <a:lnTo>
                  <a:pt x="1201254" y="240534"/>
                </a:lnTo>
                <a:lnTo>
                  <a:pt x="1199100" y="253746"/>
                </a:lnTo>
                <a:lnTo>
                  <a:pt x="1197606" y="264590"/>
                </a:lnTo>
                <a:lnTo>
                  <a:pt x="1196848" y="271272"/>
                </a:lnTo>
                <a:lnTo>
                  <a:pt x="1221883" y="271272"/>
                </a:lnTo>
                <a:lnTo>
                  <a:pt x="1230201" y="227298"/>
                </a:lnTo>
                <a:lnTo>
                  <a:pt x="1232281" y="212851"/>
                </a:lnTo>
                <a:lnTo>
                  <a:pt x="1258172" y="212851"/>
                </a:lnTo>
                <a:lnTo>
                  <a:pt x="1248918" y="167386"/>
                </a:lnTo>
                <a:close/>
              </a:path>
              <a:path w="1440180" h="414655">
                <a:moveTo>
                  <a:pt x="1318387" y="167386"/>
                </a:moveTo>
                <a:lnTo>
                  <a:pt x="1288161" y="167386"/>
                </a:lnTo>
                <a:lnTo>
                  <a:pt x="1276096" y="221996"/>
                </a:lnTo>
                <a:lnTo>
                  <a:pt x="1273704" y="234741"/>
                </a:lnTo>
                <a:lnTo>
                  <a:pt x="1271254" y="249380"/>
                </a:lnTo>
                <a:lnTo>
                  <a:pt x="1269255" y="262233"/>
                </a:lnTo>
                <a:lnTo>
                  <a:pt x="1268222" y="269621"/>
                </a:lnTo>
                <a:lnTo>
                  <a:pt x="1293925" y="269621"/>
                </a:lnTo>
                <a:lnTo>
                  <a:pt x="1318387" y="167386"/>
                </a:lnTo>
                <a:close/>
              </a:path>
              <a:path w="1440180" h="414655">
                <a:moveTo>
                  <a:pt x="1366266" y="167386"/>
                </a:moveTo>
                <a:lnTo>
                  <a:pt x="1336675" y="167386"/>
                </a:lnTo>
                <a:lnTo>
                  <a:pt x="1336728" y="268986"/>
                </a:lnTo>
                <a:lnTo>
                  <a:pt x="1360820" y="308768"/>
                </a:lnTo>
                <a:lnTo>
                  <a:pt x="1389126" y="313689"/>
                </a:lnTo>
                <a:lnTo>
                  <a:pt x="1409305" y="311054"/>
                </a:lnTo>
                <a:lnTo>
                  <a:pt x="1423781" y="304419"/>
                </a:lnTo>
                <a:lnTo>
                  <a:pt x="1433185" y="295687"/>
                </a:lnTo>
                <a:lnTo>
                  <a:pt x="1436876" y="289051"/>
                </a:lnTo>
                <a:lnTo>
                  <a:pt x="1378966" y="289051"/>
                </a:lnTo>
                <a:lnTo>
                  <a:pt x="1371981" y="285369"/>
                </a:lnTo>
                <a:lnTo>
                  <a:pt x="1368806" y="278891"/>
                </a:lnTo>
                <a:lnTo>
                  <a:pt x="1367155" y="275844"/>
                </a:lnTo>
                <a:lnTo>
                  <a:pt x="1366266" y="270763"/>
                </a:lnTo>
                <a:lnTo>
                  <a:pt x="1366266" y="167386"/>
                </a:lnTo>
                <a:close/>
              </a:path>
              <a:path w="1440180" h="414655">
                <a:moveTo>
                  <a:pt x="1440180" y="167386"/>
                </a:moveTo>
                <a:lnTo>
                  <a:pt x="1410843" y="167386"/>
                </a:lnTo>
                <a:lnTo>
                  <a:pt x="1410843" y="268986"/>
                </a:lnTo>
                <a:lnTo>
                  <a:pt x="1410335" y="272161"/>
                </a:lnTo>
                <a:lnTo>
                  <a:pt x="1408223" y="279300"/>
                </a:lnTo>
                <a:lnTo>
                  <a:pt x="1403731" y="284606"/>
                </a:lnTo>
                <a:lnTo>
                  <a:pt x="1397047" y="287912"/>
                </a:lnTo>
                <a:lnTo>
                  <a:pt x="1388364" y="289051"/>
                </a:lnTo>
                <a:lnTo>
                  <a:pt x="1436876" y="289051"/>
                </a:lnTo>
                <a:lnTo>
                  <a:pt x="1438148" y="286765"/>
                </a:lnTo>
                <a:lnTo>
                  <a:pt x="1440180" y="280542"/>
                </a:lnTo>
                <a:lnTo>
                  <a:pt x="1440180" y="167386"/>
                </a:lnTo>
                <a:close/>
              </a:path>
            </a:pathLst>
          </a:custGeom>
          <a:solidFill>
            <a:srgbClr val="57575A"/>
          </a:solidFill>
        </p:spPr>
        <p:txBody>
          <a:bodyPr wrap="square" lIns="0" tIns="0" rIns="0" bIns="0" rtlCol="0"/>
          <a:lstStyle/>
          <a:p>
            <a:endParaRPr/>
          </a:p>
        </p:txBody>
      </p:sp>
      <p:sp>
        <p:nvSpPr>
          <p:cNvPr id="3" name="object 3"/>
          <p:cNvSpPr/>
          <p:nvPr/>
        </p:nvSpPr>
        <p:spPr>
          <a:xfrm>
            <a:off x="0" y="6597395"/>
            <a:ext cx="12204700" cy="17145"/>
          </a:xfrm>
          <a:custGeom>
            <a:avLst/>
            <a:gdLst/>
            <a:ahLst/>
            <a:cxnLst/>
            <a:rect l="l" t="t" r="r" b="b"/>
            <a:pathLst>
              <a:path w="12204700" h="17145">
                <a:moveTo>
                  <a:pt x="12204192" y="0"/>
                </a:moveTo>
                <a:lnTo>
                  <a:pt x="0" y="0"/>
                </a:lnTo>
                <a:lnTo>
                  <a:pt x="0" y="16763"/>
                </a:lnTo>
                <a:lnTo>
                  <a:pt x="12204192" y="16763"/>
                </a:lnTo>
                <a:lnTo>
                  <a:pt x="12204192" y="0"/>
                </a:lnTo>
                <a:close/>
              </a:path>
            </a:pathLst>
          </a:custGeom>
          <a:solidFill>
            <a:srgbClr val="005589"/>
          </a:solidFill>
        </p:spPr>
        <p:txBody>
          <a:bodyPr wrap="square" lIns="0" tIns="0" rIns="0" bIns="0" rtlCol="0"/>
          <a:lstStyle/>
          <a:p>
            <a:endParaRPr/>
          </a:p>
        </p:txBody>
      </p:sp>
      <p:sp>
        <p:nvSpPr>
          <p:cNvPr id="4" name="object 4"/>
          <p:cNvSpPr/>
          <p:nvPr/>
        </p:nvSpPr>
        <p:spPr>
          <a:xfrm>
            <a:off x="0" y="1539239"/>
            <a:ext cx="12197080" cy="18415"/>
          </a:xfrm>
          <a:custGeom>
            <a:avLst/>
            <a:gdLst/>
            <a:ahLst/>
            <a:cxnLst/>
            <a:rect l="l" t="t" r="r" b="b"/>
            <a:pathLst>
              <a:path w="12197080" h="18415">
                <a:moveTo>
                  <a:pt x="12196572" y="0"/>
                </a:moveTo>
                <a:lnTo>
                  <a:pt x="0" y="0"/>
                </a:lnTo>
                <a:lnTo>
                  <a:pt x="0" y="18287"/>
                </a:lnTo>
                <a:lnTo>
                  <a:pt x="12196572" y="18287"/>
                </a:lnTo>
                <a:lnTo>
                  <a:pt x="12196572" y="0"/>
                </a:lnTo>
                <a:close/>
              </a:path>
            </a:pathLst>
          </a:custGeom>
          <a:solidFill>
            <a:srgbClr val="005589"/>
          </a:solidFill>
        </p:spPr>
        <p:txBody>
          <a:bodyPr wrap="square" lIns="0" tIns="0" rIns="0" bIns="0" rtlCol="0"/>
          <a:lstStyle/>
          <a:p>
            <a:endParaRPr/>
          </a:p>
        </p:txBody>
      </p:sp>
      <p:sp>
        <p:nvSpPr>
          <p:cNvPr id="5" name="object 5"/>
          <p:cNvSpPr txBox="1"/>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z="3200" b="1" spc="-114" dirty="0">
                <a:solidFill>
                  <a:srgbClr val="005589"/>
                </a:solidFill>
                <a:latin typeface="Trebuchet MS"/>
                <a:cs typeface="Trebuchet MS"/>
              </a:rPr>
              <a:t>Security</a:t>
            </a:r>
            <a:r>
              <a:rPr sz="3200" b="1" spc="-280" dirty="0">
                <a:solidFill>
                  <a:srgbClr val="005589"/>
                </a:solidFill>
                <a:latin typeface="Trebuchet MS"/>
                <a:cs typeface="Trebuchet MS"/>
              </a:rPr>
              <a:t> </a:t>
            </a:r>
            <a:r>
              <a:rPr sz="3200" b="1" spc="-120" dirty="0">
                <a:solidFill>
                  <a:srgbClr val="005589"/>
                </a:solidFill>
                <a:latin typeface="Trebuchet MS"/>
                <a:cs typeface="Trebuchet MS"/>
              </a:rPr>
              <a:t>Threats</a:t>
            </a:r>
            <a:endParaRPr sz="3200">
              <a:latin typeface="Trebuchet MS"/>
              <a:cs typeface="Trebuchet MS"/>
            </a:endParaRPr>
          </a:p>
        </p:txBody>
      </p:sp>
      <p:sp>
        <p:nvSpPr>
          <p:cNvPr id="7" name="object 7"/>
          <p:cNvSpPr txBox="1">
            <a:spLocks noGrp="1"/>
          </p:cNvSpPr>
          <p:nvPr>
            <p:ph type="sldNum" sz="quarter" idx="7"/>
          </p:nvPr>
        </p:nvSpPr>
        <p:spPr>
          <a:prstGeom prst="rect">
            <a:avLst/>
          </a:prstGeom>
        </p:spPr>
        <p:txBody>
          <a:bodyPr vert="horz" wrap="square" lIns="0" tIns="254474" rIns="0" bIns="0" rtlCol="0">
            <a:spAutoFit/>
          </a:bodyPr>
          <a:lstStyle/>
          <a:p>
            <a:pPr marL="1804035">
              <a:lnSpc>
                <a:spcPts val="1505"/>
              </a:lnSpc>
            </a:pPr>
            <a:r>
              <a:rPr spc="-20" dirty="0"/>
              <a:t>5</a:t>
            </a:r>
          </a:p>
        </p:txBody>
      </p:sp>
      <p:sp>
        <p:nvSpPr>
          <p:cNvPr id="6" name="object 6"/>
          <p:cNvSpPr txBox="1"/>
          <p:nvPr/>
        </p:nvSpPr>
        <p:spPr>
          <a:xfrm>
            <a:off x="1088542" y="3389452"/>
            <a:ext cx="10029190" cy="635000"/>
          </a:xfrm>
          <a:prstGeom prst="rect">
            <a:avLst/>
          </a:prstGeom>
        </p:spPr>
        <p:txBody>
          <a:bodyPr vert="horz" wrap="square" lIns="0" tIns="12065" rIns="0" bIns="0" rtlCol="0">
            <a:spAutoFit/>
          </a:bodyPr>
          <a:lstStyle/>
          <a:p>
            <a:pPr marL="12700">
              <a:lnSpc>
                <a:spcPct val="100000"/>
              </a:lnSpc>
              <a:spcBef>
                <a:spcPts val="95"/>
              </a:spcBef>
            </a:pPr>
            <a:r>
              <a:rPr sz="4000" i="1" spc="-200" dirty="0">
                <a:solidFill>
                  <a:srgbClr val="57575A"/>
                </a:solidFill>
                <a:latin typeface="Trebuchet MS"/>
                <a:cs typeface="Trebuchet MS"/>
              </a:rPr>
              <a:t>„What</a:t>
            </a:r>
            <a:r>
              <a:rPr sz="4000" i="1" spc="-315" dirty="0">
                <a:solidFill>
                  <a:srgbClr val="57575A"/>
                </a:solidFill>
                <a:latin typeface="Trebuchet MS"/>
                <a:cs typeface="Trebuchet MS"/>
              </a:rPr>
              <a:t> </a:t>
            </a:r>
            <a:r>
              <a:rPr sz="4000" i="1" spc="-140" dirty="0">
                <a:solidFill>
                  <a:srgbClr val="57575A"/>
                </a:solidFill>
                <a:latin typeface="Trebuchet MS"/>
                <a:cs typeface="Trebuchet MS"/>
              </a:rPr>
              <a:t>are</a:t>
            </a:r>
            <a:r>
              <a:rPr sz="4000" i="1" spc="-290" dirty="0">
                <a:solidFill>
                  <a:srgbClr val="57575A"/>
                </a:solidFill>
                <a:latin typeface="Trebuchet MS"/>
                <a:cs typeface="Trebuchet MS"/>
              </a:rPr>
              <a:t> </a:t>
            </a:r>
            <a:r>
              <a:rPr sz="4000" i="1" spc="-160" dirty="0">
                <a:solidFill>
                  <a:srgbClr val="57575A"/>
                </a:solidFill>
                <a:latin typeface="Trebuchet MS"/>
                <a:cs typeface="Trebuchet MS"/>
              </a:rPr>
              <a:t>threats</a:t>
            </a:r>
            <a:r>
              <a:rPr sz="4000" i="1" spc="-355" dirty="0">
                <a:solidFill>
                  <a:srgbClr val="57575A"/>
                </a:solidFill>
                <a:latin typeface="Trebuchet MS"/>
                <a:cs typeface="Trebuchet MS"/>
              </a:rPr>
              <a:t> </a:t>
            </a:r>
            <a:r>
              <a:rPr sz="4000" i="1" spc="-235" dirty="0">
                <a:solidFill>
                  <a:srgbClr val="57575A"/>
                </a:solidFill>
                <a:latin typeface="Trebuchet MS"/>
                <a:cs typeface="Trebuchet MS"/>
              </a:rPr>
              <a:t>to</a:t>
            </a:r>
            <a:r>
              <a:rPr sz="4000" i="1" spc="-270" dirty="0">
                <a:solidFill>
                  <a:srgbClr val="57575A"/>
                </a:solidFill>
                <a:latin typeface="Trebuchet MS"/>
                <a:cs typeface="Trebuchet MS"/>
              </a:rPr>
              <a:t> </a:t>
            </a:r>
            <a:r>
              <a:rPr sz="4000" i="1" spc="-140" dirty="0">
                <a:solidFill>
                  <a:srgbClr val="57575A"/>
                </a:solidFill>
                <a:latin typeface="Trebuchet MS"/>
                <a:cs typeface="Trebuchet MS"/>
              </a:rPr>
              <a:t>information</a:t>
            </a:r>
            <a:r>
              <a:rPr sz="4000" i="1" spc="-280" dirty="0">
                <a:solidFill>
                  <a:srgbClr val="57575A"/>
                </a:solidFill>
                <a:latin typeface="Trebuchet MS"/>
                <a:cs typeface="Trebuchet MS"/>
              </a:rPr>
              <a:t> </a:t>
            </a:r>
            <a:r>
              <a:rPr sz="4000" i="1" spc="-25" dirty="0">
                <a:solidFill>
                  <a:srgbClr val="57575A"/>
                </a:solidFill>
                <a:latin typeface="Trebuchet MS"/>
                <a:cs typeface="Trebuchet MS"/>
              </a:rPr>
              <a:t>technology?“</a:t>
            </a:r>
            <a:endParaRPr sz="4000">
              <a:latin typeface="Trebuchet MS"/>
              <a:cs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25402" y="6606641"/>
            <a:ext cx="131445" cy="248920"/>
          </a:xfrm>
          <a:prstGeom prst="rect">
            <a:avLst/>
          </a:prstGeom>
        </p:spPr>
        <p:txBody>
          <a:bodyPr vert="horz" wrap="square" lIns="0" tIns="14605" rIns="0" bIns="0" rtlCol="0">
            <a:spAutoFit/>
          </a:bodyPr>
          <a:lstStyle/>
          <a:p>
            <a:pPr marL="12700">
              <a:lnSpc>
                <a:spcPct val="100000"/>
              </a:lnSpc>
              <a:spcBef>
                <a:spcPts val="115"/>
              </a:spcBef>
            </a:pPr>
            <a:r>
              <a:rPr sz="1450" b="1" spc="-20" dirty="0">
                <a:solidFill>
                  <a:srgbClr val="005589"/>
                </a:solidFill>
                <a:latin typeface="Trebuchet MS"/>
                <a:cs typeface="Trebuchet MS"/>
              </a:rPr>
              <a:t>6</a:t>
            </a:r>
            <a:endParaRPr sz="145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114" dirty="0"/>
              <a:t>Security</a:t>
            </a:r>
            <a:r>
              <a:rPr spc="-280" dirty="0"/>
              <a:t> </a:t>
            </a:r>
            <a:r>
              <a:rPr spc="-120" dirty="0"/>
              <a:t>Threats</a:t>
            </a:r>
          </a:p>
        </p:txBody>
      </p:sp>
      <p:sp>
        <p:nvSpPr>
          <p:cNvPr id="4" name="object 4"/>
          <p:cNvSpPr txBox="1"/>
          <p:nvPr/>
        </p:nvSpPr>
        <p:spPr>
          <a:xfrm>
            <a:off x="347573" y="1691767"/>
            <a:ext cx="2555875" cy="452120"/>
          </a:xfrm>
          <a:prstGeom prst="rect">
            <a:avLst/>
          </a:prstGeom>
        </p:spPr>
        <p:txBody>
          <a:bodyPr vert="horz" wrap="square" lIns="0" tIns="12065" rIns="0" bIns="0" rtlCol="0">
            <a:spAutoFit/>
          </a:bodyPr>
          <a:lstStyle/>
          <a:p>
            <a:pPr marL="12700">
              <a:lnSpc>
                <a:spcPct val="100000"/>
              </a:lnSpc>
              <a:spcBef>
                <a:spcPts val="95"/>
              </a:spcBef>
            </a:pPr>
            <a:r>
              <a:rPr sz="2800" spc="-240" dirty="0">
                <a:solidFill>
                  <a:srgbClr val="57575A"/>
                </a:solidFill>
                <a:latin typeface="Lucida Sans Unicode"/>
                <a:cs typeface="Lucida Sans Unicode"/>
              </a:rPr>
              <a:t>Targeted</a:t>
            </a:r>
            <a:r>
              <a:rPr sz="2800" spc="-165" dirty="0">
                <a:solidFill>
                  <a:srgbClr val="57575A"/>
                </a:solidFill>
                <a:latin typeface="Lucida Sans Unicode"/>
                <a:cs typeface="Lucida Sans Unicode"/>
              </a:rPr>
              <a:t> </a:t>
            </a:r>
            <a:r>
              <a:rPr sz="2800" spc="-155" dirty="0">
                <a:solidFill>
                  <a:srgbClr val="57575A"/>
                </a:solidFill>
                <a:latin typeface="Lucida Sans Unicode"/>
                <a:cs typeface="Lucida Sans Unicode"/>
              </a:rPr>
              <a:t>Attacks</a:t>
            </a:r>
            <a:endParaRPr sz="2800" dirty="0">
              <a:latin typeface="Lucida Sans Unicode"/>
              <a:cs typeface="Lucida Sans Unicode"/>
            </a:endParaRPr>
          </a:p>
        </p:txBody>
      </p:sp>
      <p:grpSp>
        <p:nvGrpSpPr>
          <p:cNvPr id="5" name="object 5"/>
          <p:cNvGrpSpPr/>
          <p:nvPr/>
        </p:nvGrpSpPr>
        <p:grpSpPr>
          <a:xfrm>
            <a:off x="5141976" y="4058399"/>
            <a:ext cx="2327910" cy="2397125"/>
            <a:chOff x="5141976" y="4058399"/>
            <a:chExt cx="2327910" cy="2397125"/>
          </a:xfrm>
        </p:grpSpPr>
        <p:pic>
          <p:nvPicPr>
            <p:cNvPr id="6" name="object 6"/>
            <p:cNvPicPr/>
            <p:nvPr/>
          </p:nvPicPr>
          <p:blipFill>
            <a:blip r:embed="rId2" cstate="print"/>
            <a:stretch>
              <a:fillRect/>
            </a:stretch>
          </p:blipFill>
          <p:spPr>
            <a:xfrm>
              <a:off x="5141976" y="4125467"/>
              <a:ext cx="2327910" cy="2329434"/>
            </a:xfrm>
            <a:prstGeom prst="rect">
              <a:avLst/>
            </a:prstGeom>
          </p:spPr>
        </p:pic>
        <p:pic>
          <p:nvPicPr>
            <p:cNvPr id="7" name="object 7"/>
            <p:cNvPicPr/>
            <p:nvPr/>
          </p:nvPicPr>
          <p:blipFill>
            <a:blip r:embed="rId3" cstate="print"/>
            <a:stretch>
              <a:fillRect/>
            </a:stretch>
          </p:blipFill>
          <p:spPr>
            <a:xfrm>
              <a:off x="5599176" y="4058399"/>
              <a:ext cx="688098" cy="697242"/>
            </a:xfrm>
            <a:prstGeom prst="rect">
              <a:avLst/>
            </a:prstGeom>
          </p:spPr>
        </p:pic>
      </p:grpSp>
      <p:sp>
        <p:nvSpPr>
          <p:cNvPr id="8" name="object 8"/>
          <p:cNvSpPr txBox="1"/>
          <p:nvPr/>
        </p:nvSpPr>
        <p:spPr>
          <a:xfrm>
            <a:off x="6412229" y="6017158"/>
            <a:ext cx="328930"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F4F4F4"/>
                </a:solidFill>
                <a:latin typeface="Trebuchet MS"/>
                <a:cs typeface="Trebuchet MS"/>
              </a:rPr>
              <a:t>90%</a:t>
            </a:r>
            <a:endParaRPr sz="1200">
              <a:latin typeface="Trebuchet MS"/>
              <a:cs typeface="Trebuchet MS"/>
            </a:endParaRPr>
          </a:p>
        </p:txBody>
      </p:sp>
      <p:sp>
        <p:nvSpPr>
          <p:cNvPr id="9" name="object 9"/>
          <p:cNvSpPr txBox="1"/>
          <p:nvPr/>
        </p:nvSpPr>
        <p:spPr>
          <a:xfrm>
            <a:off x="347573" y="2117193"/>
            <a:ext cx="6659245" cy="2384425"/>
          </a:xfrm>
          <a:prstGeom prst="rect">
            <a:avLst/>
          </a:prstGeom>
        </p:spPr>
        <p:txBody>
          <a:bodyPr vert="horz" wrap="square" lIns="0" tIns="229870" rIns="0" bIns="0" rtlCol="0">
            <a:spAutoFit/>
          </a:bodyPr>
          <a:lstStyle/>
          <a:p>
            <a:pPr marL="469900" indent="-457834">
              <a:lnSpc>
                <a:spcPct val="100000"/>
              </a:lnSpc>
              <a:spcBef>
                <a:spcPts val="1810"/>
              </a:spcBef>
              <a:buFont typeface="Arial"/>
              <a:buChar char="•"/>
              <a:tabLst>
                <a:tab pos="469900" algn="l"/>
                <a:tab pos="470534" algn="l"/>
              </a:tabLst>
            </a:pPr>
            <a:r>
              <a:rPr sz="2800" spc="-100" dirty="0">
                <a:solidFill>
                  <a:srgbClr val="57575A"/>
                </a:solidFill>
                <a:latin typeface="Lucida Sans Unicode"/>
                <a:cs typeface="Lucida Sans Unicode"/>
              </a:rPr>
              <a:t>Specific</a:t>
            </a:r>
            <a:r>
              <a:rPr sz="2800" spc="-200" dirty="0">
                <a:solidFill>
                  <a:srgbClr val="57575A"/>
                </a:solidFill>
                <a:latin typeface="Lucida Sans Unicode"/>
                <a:cs typeface="Lucida Sans Unicode"/>
              </a:rPr>
              <a:t> </a:t>
            </a:r>
            <a:r>
              <a:rPr sz="2800" spc="-190" dirty="0">
                <a:solidFill>
                  <a:srgbClr val="57575A"/>
                </a:solidFill>
                <a:latin typeface="Lucida Sans Unicode"/>
                <a:cs typeface="Lucida Sans Unicode"/>
              </a:rPr>
              <a:t>target</a:t>
            </a:r>
            <a:r>
              <a:rPr sz="2800" spc="-204" dirty="0">
                <a:solidFill>
                  <a:srgbClr val="57575A"/>
                </a:solidFill>
                <a:latin typeface="Lucida Sans Unicode"/>
                <a:cs typeface="Lucida Sans Unicode"/>
              </a:rPr>
              <a:t> </a:t>
            </a:r>
            <a:r>
              <a:rPr sz="2800" spc="-140" dirty="0">
                <a:solidFill>
                  <a:srgbClr val="57575A"/>
                </a:solidFill>
                <a:latin typeface="Lucida Sans Unicode"/>
                <a:cs typeface="Lucida Sans Unicode"/>
              </a:rPr>
              <a:t>(server,</a:t>
            </a:r>
            <a:r>
              <a:rPr sz="2800" spc="-120" dirty="0">
                <a:solidFill>
                  <a:srgbClr val="57575A"/>
                </a:solidFill>
                <a:latin typeface="Lucida Sans Unicode"/>
                <a:cs typeface="Lucida Sans Unicode"/>
              </a:rPr>
              <a:t> </a:t>
            </a:r>
            <a:r>
              <a:rPr sz="2800" spc="-170" dirty="0">
                <a:solidFill>
                  <a:srgbClr val="57575A"/>
                </a:solidFill>
                <a:latin typeface="Lucida Sans Unicode"/>
                <a:cs typeface="Lucida Sans Unicode"/>
              </a:rPr>
              <a:t>organizations,</a:t>
            </a:r>
            <a:r>
              <a:rPr sz="2800" spc="-165" dirty="0">
                <a:solidFill>
                  <a:srgbClr val="57575A"/>
                </a:solidFill>
                <a:latin typeface="Lucida Sans Unicode"/>
                <a:cs typeface="Lucida Sans Unicode"/>
              </a:rPr>
              <a:t> </a:t>
            </a:r>
            <a:r>
              <a:rPr sz="2800" spc="-409" dirty="0">
                <a:solidFill>
                  <a:srgbClr val="57575A"/>
                </a:solidFill>
                <a:latin typeface="Lucida Sans Unicode"/>
                <a:cs typeface="Lucida Sans Unicode"/>
              </a:rPr>
              <a:t>…)</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210" dirty="0">
                <a:solidFill>
                  <a:srgbClr val="57575A"/>
                </a:solidFill>
                <a:latin typeface="Lucida Sans Unicode"/>
                <a:cs typeface="Lucida Sans Unicode"/>
              </a:rPr>
              <a:t>Attempt</a:t>
            </a:r>
            <a:r>
              <a:rPr sz="2800" spc="-215" dirty="0">
                <a:solidFill>
                  <a:srgbClr val="57575A"/>
                </a:solidFill>
                <a:latin typeface="Lucida Sans Unicode"/>
                <a:cs typeface="Lucida Sans Unicode"/>
              </a:rPr>
              <a:t> </a:t>
            </a:r>
            <a:r>
              <a:rPr sz="2800" spc="-190" dirty="0">
                <a:solidFill>
                  <a:srgbClr val="57575A"/>
                </a:solidFill>
                <a:latin typeface="Lucida Sans Unicode"/>
                <a:cs typeface="Lucida Sans Unicode"/>
              </a:rPr>
              <a:t>to</a:t>
            </a:r>
            <a:r>
              <a:rPr sz="2800" spc="-200" dirty="0">
                <a:solidFill>
                  <a:srgbClr val="57575A"/>
                </a:solidFill>
                <a:latin typeface="Lucida Sans Unicode"/>
                <a:cs typeface="Lucida Sans Unicode"/>
              </a:rPr>
              <a:t> </a:t>
            </a:r>
            <a:r>
              <a:rPr sz="2800" spc="-204" dirty="0">
                <a:solidFill>
                  <a:srgbClr val="57575A"/>
                </a:solidFill>
                <a:latin typeface="Lucida Sans Unicode"/>
                <a:cs typeface="Lucida Sans Unicode"/>
              </a:rPr>
              <a:t>compromise</a:t>
            </a:r>
            <a:r>
              <a:rPr sz="2800" spc="-165" dirty="0">
                <a:solidFill>
                  <a:srgbClr val="57575A"/>
                </a:solidFill>
                <a:latin typeface="Lucida Sans Unicode"/>
                <a:cs typeface="Lucida Sans Unicode"/>
              </a:rPr>
              <a:t> </a:t>
            </a:r>
            <a:r>
              <a:rPr sz="2800" spc="-145" dirty="0">
                <a:solidFill>
                  <a:srgbClr val="57575A"/>
                </a:solidFill>
                <a:latin typeface="Lucida Sans Unicode"/>
                <a:cs typeface="Lucida Sans Unicode"/>
              </a:rPr>
              <a:t>single</a:t>
            </a:r>
            <a:r>
              <a:rPr sz="2800" spc="-190" dirty="0">
                <a:solidFill>
                  <a:srgbClr val="57575A"/>
                </a:solidFill>
                <a:latin typeface="Lucida Sans Unicode"/>
                <a:cs typeface="Lucida Sans Unicode"/>
              </a:rPr>
              <a:t> </a:t>
            </a:r>
            <a:r>
              <a:rPr sz="2800" spc="-10" dirty="0">
                <a:solidFill>
                  <a:srgbClr val="57575A"/>
                </a:solidFill>
                <a:latin typeface="Lucida Sans Unicode"/>
                <a:cs typeface="Lucida Sans Unicode"/>
              </a:rPr>
              <a:t>system</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70" dirty="0">
                <a:solidFill>
                  <a:srgbClr val="57575A"/>
                </a:solidFill>
                <a:latin typeface="Lucida Sans Unicode"/>
                <a:cs typeface="Lucida Sans Unicode"/>
              </a:rPr>
              <a:t>Defined</a:t>
            </a:r>
            <a:r>
              <a:rPr sz="2800" spc="-185" dirty="0">
                <a:solidFill>
                  <a:srgbClr val="57575A"/>
                </a:solidFill>
                <a:latin typeface="Lucida Sans Unicode"/>
                <a:cs typeface="Lucida Sans Unicode"/>
              </a:rPr>
              <a:t> </a:t>
            </a:r>
            <a:r>
              <a:rPr sz="2800" spc="-20" dirty="0">
                <a:solidFill>
                  <a:srgbClr val="57575A"/>
                </a:solidFill>
                <a:latin typeface="Lucida Sans Unicode"/>
                <a:cs typeface="Lucida Sans Unicode"/>
              </a:rPr>
              <a:t>goal:</a:t>
            </a:r>
            <a:endParaRPr sz="2800">
              <a:latin typeface="Lucida Sans Unicode"/>
              <a:cs typeface="Lucida Sans Unicode"/>
            </a:endParaRPr>
          </a:p>
          <a:p>
            <a:pPr marR="830580" algn="r">
              <a:lnSpc>
                <a:spcPct val="100000"/>
              </a:lnSpc>
              <a:spcBef>
                <a:spcPts val="1930"/>
              </a:spcBef>
            </a:pPr>
            <a:r>
              <a:rPr sz="1200" b="1" spc="25" dirty="0">
                <a:solidFill>
                  <a:srgbClr val="F4F4F4"/>
                </a:solidFill>
                <a:latin typeface="Trebuchet MS"/>
                <a:cs typeface="Trebuchet MS"/>
              </a:rPr>
              <a:t>10%</a:t>
            </a:r>
            <a:endParaRPr sz="1200">
              <a:latin typeface="Trebuchet MS"/>
              <a:cs typeface="Trebuchet MS"/>
            </a:endParaRPr>
          </a:p>
        </p:txBody>
      </p:sp>
      <p:sp>
        <p:nvSpPr>
          <p:cNvPr id="10" name="object 10"/>
          <p:cNvSpPr/>
          <p:nvPr/>
        </p:nvSpPr>
        <p:spPr>
          <a:xfrm>
            <a:off x="4292219" y="5259196"/>
            <a:ext cx="885190" cy="383540"/>
          </a:xfrm>
          <a:custGeom>
            <a:avLst/>
            <a:gdLst/>
            <a:ahLst/>
            <a:cxnLst/>
            <a:rect l="l" t="t" r="r" b="b"/>
            <a:pathLst>
              <a:path w="885189" h="383539">
                <a:moveTo>
                  <a:pt x="0" y="154812"/>
                </a:moveTo>
                <a:lnTo>
                  <a:pt x="0" y="383412"/>
                </a:lnTo>
              </a:path>
              <a:path w="885189" h="383539">
                <a:moveTo>
                  <a:pt x="0" y="245617"/>
                </a:moveTo>
                <a:lnTo>
                  <a:pt x="885189" y="0"/>
                </a:lnTo>
              </a:path>
            </a:pathLst>
          </a:custGeom>
          <a:ln w="28956">
            <a:solidFill>
              <a:srgbClr val="008DBC"/>
            </a:solidFill>
          </a:ln>
        </p:spPr>
        <p:txBody>
          <a:bodyPr wrap="square" lIns="0" tIns="0" rIns="0" bIns="0" rtlCol="0"/>
          <a:lstStyle/>
          <a:p>
            <a:endParaRPr/>
          </a:p>
        </p:txBody>
      </p:sp>
      <p:sp>
        <p:nvSpPr>
          <p:cNvPr id="11" name="object 11"/>
          <p:cNvSpPr txBox="1"/>
          <p:nvPr/>
        </p:nvSpPr>
        <p:spPr>
          <a:xfrm>
            <a:off x="2942589" y="5204841"/>
            <a:ext cx="1304290" cy="636270"/>
          </a:xfrm>
          <a:prstGeom prst="rect">
            <a:avLst/>
          </a:prstGeom>
        </p:spPr>
        <p:txBody>
          <a:bodyPr vert="horz" wrap="square" lIns="0" tIns="12700" rIns="0" bIns="0" rtlCol="0">
            <a:spAutoFit/>
          </a:bodyPr>
          <a:lstStyle/>
          <a:p>
            <a:pPr marL="12700">
              <a:lnSpc>
                <a:spcPct val="100000"/>
              </a:lnSpc>
              <a:spcBef>
                <a:spcPts val="100"/>
              </a:spcBef>
            </a:pPr>
            <a:r>
              <a:rPr sz="2000" spc="-95" dirty="0">
                <a:solidFill>
                  <a:srgbClr val="57575A"/>
                </a:solidFill>
                <a:latin typeface="Lucida Sans Unicode"/>
                <a:cs typeface="Lucida Sans Unicode"/>
              </a:rPr>
              <a:t>Intelligence</a:t>
            </a:r>
            <a:endParaRPr sz="2000">
              <a:latin typeface="Lucida Sans Unicode"/>
              <a:cs typeface="Lucida Sans Unicode"/>
            </a:endParaRPr>
          </a:p>
          <a:p>
            <a:pPr marL="129539">
              <a:lnSpc>
                <a:spcPct val="100000"/>
              </a:lnSpc>
              <a:spcBef>
                <a:spcPts val="5"/>
              </a:spcBef>
            </a:pPr>
            <a:r>
              <a:rPr sz="2000" spc="-25" dirty="0">
                <a:solidFill>
                  <a:srgbClr val="57575A"/>
                </a:solidFill>
                <a:latin typeface="Lucida Sans Unicode"/>
                <a:cs typeface="Lucida Sans Unicode"/>
              </a:rPr>
              <a:t>gathering</a:t>
            </a:r>
            <a:endParaRPr sz="2000">
              <a:latin typeface="Lucida Sans Unicode"/>
              <a:cs typeface="Lucida Sans Unicode"/>
            </a:endParaRPr>
          </a:p>
        </p:txBody>
      </p:sp>
      <p:sp>
        <p:nvSpPr>
          <p:cNvPr id="12" name="object 12"/>
          <p:cNvSpPr/>
          <p:nvPr/>
        </p:nvSpPr>
        <p:spPr>
          <a:xfrm>
            <a:off x="6280022" y="3769614"/>
            <a:ext cx="677545" cy="304165"/>
          </a:xfrm>
          <a:custGeom>
            <a:avLst/>
            <a:gdLst/>
            <a:ahLst/>
            <a:cxnLst/>
            <a:rect l="l" t="t" r="r" b="b"/>
            <a:pathLst>
              <a:path w="677545" h="304164">
                <a:moveTo>
                  <a:pt x="677163" y="0"/>
                </a:moveTo>
                <a:lnTo>
                  <a:pt x="677163" y="228600"/>
                </a:lnTo>
              </a:path>
              <a:path w="677545" h="304164">
                <a:moveTo>
                  <a:pt x="677163" y="146938"/>
                </a:moveTo>
                <a:lnTo>
                  <a:pt x="0" y="304038"/>
                </a:lnTo>
              </a:path>
            </a:pathLst>
          </a:custGeom>
          <a:ln w="28956">
            <a:solidFill>
              <a:srgbClr val="5CB0CD"/>
            </a:solidFill>
          </a:ln>
        </p:spPr>
        <p:txBody>
          <a:bodyPr wrap="square" lIns="0" tIns="0" rIns="0" bIns="0" rtlCol="0"/>
          <a:lstStyle/>
          <a:p>
            <a:endParaRPr/>
          </a:p>
        </p:txBody>
      </p:sp>
      <p:sp>
        <p:nvSpPr>
          <p:cNvPr id="13" name="object 13"/>
          <p:cNvSpPr txBox="1"/>
          <p:nvPr/>
        </p:nvSpPr>
        <p:spPr>
          <a:xfrm>
            <a:off x="6992493" y="3560521"/>
            <a:ext cx="1135380" cy="636270"/>
          </a:xfrm>
          <a:prstGeom prst="rect">
            <a:avLst/>
          </a:prstGeom>
        </p:spPr>
        <p:txBody>
          <a:bodyPr vert="horz" wrap="square" lIns="0" tIns="13335" rIns="0" bIns="0" rtlCol="0">
            <a:spAutoFit/>
          </a:bodyPr>
          <a:lstStyle/>
          <a:p>
            <a:pPr algn="ctr">
              <a:lnSpc>
                <a:spcPct val="100000"/>
              </a:lnSpc>
              <a:spcBef>
                <a:spcPts val="105"/>
              </a:spcBef>
            </a:pPr>
            <a:r>
              <a:rPr sz="2000" spc="-100" dirty="0">
                <a:solidFill>
                  <a:srgbClr val="57575A"/>
                </a:solidFill>
                <a:latin typeface="Lucida Sans Unicode"/>
                <a:cs typeface="Lucida Sans Unicode"/>
              </a:rPr>
              <a:t>Disruptive</a:t>
            </a:r>
            <a:endParaRPr sz="2000">
              <a:latin typeface="Lucida Sans Unicode"/>
              <a:cs typeface="Lucida Sans Unicode"/>
            </a:endParaRPr>
          </a:p>
          <a:p>
            <a:pPr algn="ctr">
              <a:lnSpc>
                <a:spcPct val="100000"/>
              </a:lnSpc>
            </a:pPr>
            <a:r>
              <a:rPr sz="2000" spc="-10" dirty="0">
                <a:solidFill>
                  <a:srgbClr val="57575A"/>
                </a:solidFill>
                <a:latin typeface="Lucida Sans Unicode"/>
                <a:cs typeface="Lucida Sans Unicode"/>
              </a:rPr>
              <a:t>activity</a:t>
            </a:r>
            <a:endParaRPr sz="2000">
              <a:latin typeface="Lucida Sans Unicode"/>
              <a:cs typeface="Lucida Sans Unicode"/>
            </a:endParaRPr>
          </a:p>
        </p:txBody>
      </p:sp>
      <p:sp>
        <p:nvSpPr>
          <p:cNvPr id="14" name="object 14"/>
          <p:cNvSpPr txBox="1"/>
          <p:nvPr/>
        </p:nvSpPr>
        <p:spPr>
          <a:xfrm>
            <a:off x="4333747" y="6637426"/>
            <a:ext cx="3594735" cy="186690"/>
          </a:xfrm>
          <a:prstGeom prst="rect">
            <a:avLst/>
          </a:prstGeom>
        </p:spPr>
        <p:txBody>
          <a:bodyPr vert="horz" wrap="square" lIns="0" tIns="13335" rIns="0" bIns="0" rtlCol="0">
            <a:spAutoFit/>
          </a:bodyPr>
          <a:lstStyle/>
          <a:p>
            <a:pPr marL="12700">
              <a:lnSpc>
                <a:spcPct val="100000"/>
              </a:lnSpc>
              <a:spcBef>
                <a:spcPts val="105"/>
              </a:spcBef>
            </a:pPr>
            <a:r>
              <a:rPr sz="1050" i="1" dirty="0">
                <a:latin typeface="Arial"/>
                <a:cs typeface="Arial"/>
              </a:rPr>
              <a:t>data</a:t>
            </a:r>
            <a:r>
              <a:rPr sz="1050" i="1" spc="-30" dirty="0">
                <a:latin typeface="Arial"/>
                <a:cs typeface="Arial"/>
              </a:rPr>
              <a:t> </a:t>
            </a:r>
            <a:r>
              <a:rPr sz="1050" i="1" dirty="0">
                <a:latin typeface="Arial"/>
                <a:cs typeface="Arial"/>
              </a:rPr>
              <a:t>source:</a:t>
            </a:r>
            <a:r>
              <a:rPr sz="1050" i="1" spc="-50" dirty="0">
                <a:latin typeface="Arial"/>
                <a:cs typeface="Arial"/>
              </a:rPr>
              <a:t> </a:t>
            </a:r>
            <a:r>
              <a:rPr sz="1050" i="1" dirty="0">
                <a:latin typeface="Arial"/>
                <a:cs typeface="Arial"/>
              </a:rPr>
              <a:t>Symantec</a:t>
            </a:r>
            <a:r>
              <a:rPr sz="1050" i="1" spc="-20" dirty="0">
                <a:latin typeface="Arial"/>
                <a:cs typeface="Arial"/>
              </a:rPr>
              <a:t> </a:t>
            </a:r>
            <a:r>
              <a:rPr sz="1050" i="1" dirty="0">
                <a:latin typeface="Arial"/>
                <a:cs typeface="Arial"/>
              </a:rPr>
              <a:t>Internet</a:t>
            </a:r>
            <a:r>
              <a:rPr sz="1050" i="1" spc="-35" dirty="0">
                <a:latin typeface="Arial"/>
                <a:cs typeface="Arial"/>
              </a:rPr>
              <a:t> </a:t>
            </a:r>
            <a:r>
              <a:rPr sz="1050" i="1" dirty="0">
                <a:latin typeface="Arial"/>
                <a:cs typeface="Arial"/>
              </a:rPr>
              <a:t>Security</a:t>
            </a:r>
            <a:r>
              <a:rPr sz="1050" i="1" spc="-50" dirty="0">
                <a:latin typeface="Arial"/>
                <a:cs typeface="Arial"/>
              </a:rPr>
              <a:t> </a:t>
            </a:r>
            <a:r>
              <a:rPr sz="1050" i="1" dirty="0">
                <a:latin typeface="Arial"/>
                <a:cs typeface="Arial"/>
              </a:rPr>
              <a:t>Threat</a:t>
            </a:r>
            <a:r>
              <a:rPr sz="1050" i="1" spc="-45" dirty="0">
                <a:latin typeface="Arial"/>
                <a:cs typeface="Arial"/>
              </a:rPr>
              <a:t> </a:t>
            </a:r>
            <a:r>
              <a:rPr sz="1050" i="1" dirty="0">
                <a:latin typeface="Arial"/>
                <a:cs typeface="Arial"/>
              </a:rPr>
              <a:t>Report</a:t>
            </a:r>
            <a:r>
              <a:rPr sz="1050" i="1" spc="-30" dirty="0">
                <a:latin typeface="Arial"/>
                <a:cs typeface="Arial"/>
              </a:rPr>
              <a:t> </a:t>
            </a:r>
            <a:r>
              <a:rPr sz="1050" i="1" spc="-20" dirty="0">
                <a:latin typeface="Arial"/>
                <a:cs typeface="Arial"/>
              </a:rPr>
              <a:t>2018</a:t>
            </a:r>
            <a:endParaRPr sz="105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pc="-114" dirty="0"/>
              <a:t>Security</a:t>
            </a:r>
            <a:r>
              <a:rPr spc="-280" dirty="0"/>
              <a:t> </a:t>
            </a:r>
            <a:r>
              <a:rPr spc="-120" dirty="0"/>
              <a:t>Threats</a:t>
            </a:r>
          </a:p>
        </p:txBody>
      </p:sp>
      <p:sp>
        <p:nvSpPr>
          <p:cNvPr id="3" name="object 3"/>
          <p:cNvSpPr txBox="1"/>
          <p:nvPr/>
        </p:nvSpPr>
        <p:spPr>
          <a:xfrm>
            <a:off x="347573" y="1475240"/>
            <a:ext cx="10634345" cy="3241675"/>
          </a:xfrm>
          <a:prstGeom prst="rect">
            <a:avLst/>
          </a:prstGeom>
        </p:spPr>
        <p:txBody>
          <a:bodyPr vert="horz" wrap="square" lIns="0" tIns="228600" rIns="0" bIns="0" rtlCol="0">
            <a:spAutoFit/>
          </a:bodyPr>
          <a:lstStyle/>
          <a:p>
            <a:pPr marL="12700">
              <a:lnSpc>
                <a:spcPct val="100000"/>
              </a:lnSpc>
              <a:spcBef>
                <a:spcPts val="1800"/>
              </a:spcBef>
            </a:pPr>
            <a:r>
              <a:rPr sz="2800" spc="-240" dirty="0">
                <a:solidFill>
                  <a:srgbClr val="57575A"/>
                </a:solidFill>
                <a:latin typeface="Lucida Sans Unicode"/>
                <a:cs typeface="Lucida Sans Unicode"/>
              </a:rPr>
              <a:t>Targeted</a:t>
            </a:r>
            <a:r>
              <a:rPr sz="2800" spc="-165" dirty="0">
                <a:solidFill>
                  <a:srgbClr val="57575A"/>
                </a:solidFill>
                <a:latin typeface="Lucida Sans Unicode"/>
                <a:cs typeface="Lucida Sans Unicode"/>
              </a:rPr>
              <a:t> </a:t>
            </a:r>
            <a:r>
              <a:rPr sz="2800" spc="-30" dirty="0">
                <a:solidFill>
                  <a:srgbClr val="57575A"/>
                </a:solidFill>
                <a:latin typeface="Lucida Sans Unicode"/>
                <a:cs typeface="Lucida Sans Unicode"/>
              </a:rPr>
              <a:t>Attacks</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00" dirty="0">
                <a:solidFill>
                  <a:srgbClr val="57575A"/>
                </a:solidFill>
                <a:latin typeface="Lucida Sans Unicode"/>
                <a:cs typeface="Lucida Sans Unicode"/>
              </a:rPr>
              <a:t>Specific</a:t>
            </a:r>
            <a:r>
              <a:rPr sz="2800" spc="-200" dirty="0">
                <a:solidFill>
                  <a:srgbClr val="57575A"/>
                </a:solidFill>
                <a:latin typeface="Lucida Sans Unicode"/>
                <a:cs typeface="Lucida Sans Unicode"/>
              </a:rPr>
              <a:t> </a:t>
            </a:r>
            <a:r>
              <a:rPr sz="2800" spc="-190" dirty="0">
                <a:solidFill>
                  <a:srgbClr val="57575A"/>
                </a:solidFill>
                <a:latin typeface="Lucida Sans Unicode"/>
                <a:cs typeface="Lucida Sans Unicode"/>
              </a:rPr>
              <a:t>target</a:t>
            </a:r>
            <a:r>
              <a:rPr sz="2800" spc="-204" dirty="0">
                <a:solidFill>
                  <a:srgbClr val="57575A"/>
                </a:solidFill>
                <a:latin typeface="Lucida Sans Unicode"/>
                <a:cs typeface="Lucida Sans Unicode"/>
              </a:rPr>
              <a:t> </a:t>
            </a:r>
            <a:r>
              <a:rPr sz="2800" spc="-140" dirty="0">
                <a:solidFill>
                  <a:srgbClr val="57575A"/>
                </a:solidFill>
                <a:latin typeface="Lucida Sans Unicode"/>
                <a:cs typeface="Lucida Sans Unicode"/>
              </a:rPr>
              <a:t>(server,</a:t>
            </a:r>
            <a:r>
              <a:rPr sz="2800" spc="-120" dirty="0">
                <a:solidFill>
                  <a:srgbClr val="57575A"/>
                </a:solidFill>
                <a:latin typeface="Lucida Sans Unicode"/>
                <a:cs typeface="Lucida Sans Unicode"/>
              </a:rPr>
              <a:t> </a:t>
            </a:r>
            <a:r>
              <a:rPr sz="2800" spc="-170" dirty="0">
                <a:solidFill>
                  <a:srgbClr val="57575A"/>
                </a:solidFill>
                <a:latin typeface="Lucida Sans Unicode"/>
                <a:cs typeface="Lucida Sans Unicode"/>
              </a:rPr>
              <a:t>organizations,</a:t>
            </a:r>
            <a:r>
              <a:rPr sz="2800" spc="-165" dirty="0">
                <a:solidFill>
                  <a:srgbClr val="57575A"/>
                </a:solidFill>
                <a:latin typeface="Lucida Sans Unicode"/>
                <a:cs typeface="Lucida Sans Unicode"/>
              </a:rPr>
              <a:t> </a:t>
            </a:r>
            <a:r>
              <a:rPr sz="2800" spc="-409" dirty="0">
                <a:solidFill>
                  <a:srgbClr val="57575A"/>
                </a:solidFill>
                <a:latin typeface="Lucida Sans Unicode"/>
                <a:cs typeface="Lucida Sans Unicode"/>
              </a:rPr>
              <a:t>…)</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210" dirty="0">
                <a:solidFill>
                  <a:srgbClr val="57575A"/>
                </a:solidFill>
                <a:latin typeface="Lucida Sans Unicode"/>
                <a:cs typeface="Lucida Sans Unicode"/>
              </a:rPr>
              <a:t>Attempt</a:t>
            </a:r>
            <a:r>
              <a:rPr sz="2800" spc="-215" dirty="0">
                <a:solidFill>
                  <a:srgbClr val="57575A"/>
                </a:solidFill>
                <a:latin typeface="Lucida Sans Unicode"/>
                <a:cs typeface="Lucida Sans Unicode"/>
              </a:rPr>
              <a:t> </a:t>
            </a:r>
            <a:r>
              <a:rPr sz="2800" spc="-190" dirty="0">
                <a:solidFill>
                  <a:srgbClr val="57575A"/>
                </a:solidFill>
                <a:latin typeface="Lucida Sans Unicode"/>
                <a:cs typeface="Lucida Sans Unicode"/>
              </a:rPr>
              <a:t>to</a:t>
            </a:r>
            <a:r>
              <a:rPr sz="2800" spc="-200" dirty="0">
                <a:solidFill>
                  <a:srgbClr val="57575A"/>
                </a:solidFill>
                <a:latin typeface="Lucida Sans Unicode"/>
                <a:cs typeface="Lucida Sans Unicode"/>
              </a:rPr>
              <a:t> </a:t>
            </a:r>
            <a:r>
              <a:rPr sz="2800" spc="-204" dirty="0">
                <a:solidFill>
                  <a:srgbClr val="57575A"/>
                </a:solidFill>
                <a:latin typeface="Lucida Sans Unicode"/>
                <a:cs typeface="Lucida Sans Unicode"/>
              </a:rPr>
              <a:t>compromise</a:t>
            </a:r>
            <a:r>
              <a:rPr sz="2800" spc="-165" dirty="0">
                <a:solidFill>
                  <a:srgbClr val="57575A"/>
                </a:solidFill>
                <a:latin typeface="Lucida Sans Unicode"/>
                <a:cs typeface="Lucida Sans Unicode"/>
              </a:rPr>
              <a:t> </a:t>
            </a:r>
            <a:r>
              <a:rPr sz="2800" spc="-145" dirty="0">
                <a:solidFill>
                  <a:srgbClr val="57575A"/>
                </a:solidFill>
                <a:latin typeface="Lucida Sans Unicode"/>
                <a:cs typeface="Lucida Sans Unicode"/>
              </a:rPr>
              <a:t>single</a:t>
            </a:r>
            <a:r>
              <a:rPr sz="2800" spc="-190" dirty="0">
                <a:solidFill>
                  <a:srgbClr val="57575A"/>
                </a:solidFill>
                <a:latin typeface="Lucida Sans Unicode"/>
                <a:cs typeface="Lucida Sans Unicode"/>
              </a:rPr>
              <a:t> </a:t>
            </a:r>
            <a:r>
              <a:rPr sz="2800" spc="-10" dirty="0">
                <a:solidFill>
                  <a:srgbClr val="57575A"/>
                </a:solidFill>
                <a:latin typeface="Lucida Sans Unicode"/>
                <a:cs typeface="Lucida Sans Unicode"/>
              </a:rPr>
              <a:t>system</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70" dirty="0">
                <a:solidFill>
                  <a:srgbClr val="57575A"/>
                </a:solidFill>
                <a:latin typeface="Lucida Sans Unicode"/>
                <a:cs typeface="Lucida Sans Unicode"/>
              </a:rPr>
              <a:t>Defined</a:t>
            </a:r>
            <a:r>
              <a:rPr sz="2800" spc="-185" dirty="0">
                <a:solidFill>
                  <a:srgbClr val="57575A"/>
                </a:solidFill>
                <a:latin typeface="Lucida Sans Unicode"/>
                <a:cs typeface="Lucida Sans Unicode"/>
              </a:rPr>
              <a:t> </a:t>
            </a:r>
            <a:r>
              <a:rPr sz="2800" spc="-20" dirty="0">
                <a:solidFill>
                  <a:srgbClr val="57575A"/>
                </a:solidFill>
                <a:latin typeface="Lucida Sans Unicode"/>
                <a:cs typeface="Lucida Sans Unicode"/>
              </a:rPr>
              <a:t>goal</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65" dirty="0">
                <a:solidFill>
                  <a:srgbClr val="57575A"/>
                </a:solidFill>
                <a:latin typeface="Lucida Sans Unicode"/>
                <a:cs typeface="Lucida Sans Unicode"/>
              </a:rPr>
              <a:t>Examples:</a:t>
            </a:r>
            <a:r>
              <a:rPr sz="2800" spc="-190" dirty="0">
                <a:solidFill>
                  <a:srgbClr val="57575A"/>
                </a:solidFill>
                <a:latin typeface="Lucida Sans Unicode"/>
                <a:cs typeface="Lucida Sans Unicode"/>
              </a:rPr>
              <a:t> </a:t>
            </a:r>
            <a:r>
              <a:rPr sz="2800" spc="-185" dirty="0">
                <a:solidFill>
                  <a:srgbClr val="57575A"/>
                </a:solidFill>
                <a:latin typeface="Lucida Sans Unicode"/>
                <a:cs typeface="Lucida Sans Unicode"/>
              </a:rPr>
              <a:t>targeted </a:t>
            </a:r>
            <a:r>
              <a:rPr sz="2800" spc="-170" dirty="0">
                <a:solidFill>
                  <a:srgbClr val="57575A"/>
                </a:solidFill>
                <a:latin typeface="Lucida Sans Unicode"/>
                <a:cs typeface="Lucida Sans Unicode"/>
              </a:rPr>
              <a:t>hacking,</a:t>
            </a:r>
            <a:r>
              <a:rPr sz="2800" spc="-185" dirty="0">
                <a:solidFill>
                  <a:srgbClr val="57575A"/>
                </a:solidFill>
                <a:latin typeface="Lucida Sans Unicode"/>
                <a:cs typeface="Lucida Sans Unicode"/>
              </a:rPr>
              <a:t> </a:t>
            </a:r>
            <a:r>
              <a:rPr sz="2800" spc="-155" dirty="0">
                <a:solidFill>
                  <a:srgbClr val="57575A"/>
                </a:solidFill>
                <a:latin typeface="Lucida Sans Unicode"/>
                <a:cs typeface="Lucida Sans Unicode"/>
              </a:rPr>
              <a:t>spear</a:t>
            </a:r>
            <a:r>
              <a:rPr sz="2800" spc="-185" dirty="0">
                <a:solidFill>
                  <a:srgbClr val="57575A"/>
                </a:solidFill>
                <a:latin typeface="Lucida Sans Unicode"/>
                <a:cs typeface="Lucida Sans Unicode"/>
              </a:rPr>
              <a:t> </a:t>
            </a:r>
            <a:r>
              <a:rPr sz="2800" spc="-155" dirty="0">
                <a:solidFill>
                  <a:srgbClr val="57575A"/>
                </a:solidFill>
                <a:latin typeface="Lucida Sans Unicode"/>
                <a:cs typeface="Lucida Sans Unicode"/>
              </a:rPr>
              <a:t>phishing,</a:t>
            </a:r>
            <a:r>
              <a:rPr sz="2800" spc="-165" dirty="0">
                <a:solidFill>
                  <a:srgbClr val="57575A"/>
                </a:solidFill>
                <a:latin typeface="Lucida Sans Unicode"/>
                <a:cs typeface="Lucida Sans Unicode"/>
              </a:rPr>
              <a:t> </a:t>
            </a:r>
            <a:r>
              <a:rPr sz="2800" spc="-114" dirty="0">
                <a:solidFill>
                  <a:srgbClr val="57575A"/>
                </a:solidFill>
                <a:latin typeface="Lucida Sans Unicode"/>
                <a:cs typeface="Lucida Sans Unicode"/>
              </a:rPr>
              <a:t>social</a:t>
            </a:r>
            <a:r>
              <a:rPr sz="2800" spc="-215" dirty="0">
                <a:solidFill>
                  <a:srgbClr val="57575A"/>
                </a:solidFill>
                <a:latin typeface="Lucida Sans Unicode"/>
                <a:cs typeface="Lucida Sans Unicode"/>
              </a:rPr>
              <a:t> </a:t>
            </a:r>
            <a:r>
              <a:rPr sz="2800" spc="-170" dirty="0">
                <a:solidFill>
                  <a:srgbClr val="57575A"/>
                </a:solidFill>
                <a:latin typeface="Lucida Sans Unicode"/>
                <a:cs typeface="Lucida Sans Unicode"/>
              </a:rPr>
              <a:t>engineering,</a:t>
            </a:r>
            <a:r>
              <a:rPr sz="2800" spc="-135" dirty="0">
                <a:solidFill>
                  <a:srgbClr val="57575A"/>
                </a:solidFill>
                <a:latin typeface="Lucida Sans Unicode"/>
                <a:cs typeface="Lucida Sans Unicode"/>
              </a:rPr>
              <a:t> </a:t>
            </a:r>
            <a:r>
              <a:rPr sz="2800" spc="-780" dirty="0">
                <a:solidFill>
                  <a:srgbClr val="57575A"/>
                </a:solidFill>
                <a:latin typeface="Lucida Sans Unicode"/>
                <a:cs typeface="Lucida Sans Unicode"/>
              </a:rPr>
              <a:t>…</a:t>
            </a:r>
            <a:endParaRPr sz="2800" dirty="0">
              <a:latin typeface="Lucida Sans Unicode"/>
              <a:cs typeface="Lucida Sans Unicode"/>
            </a:endParaRPr>
          </a:p>
        </p:txBody>
      </p:sp>
      <p:sp>
        <p:nvSpPr>
          <p:cNvPr id="4" name="object 4"/>
          <p:cNvSpPr/>
          <p:nvPr/>
        </p:nvSpPr>
        <p:spPr>
          <a:xfrm>
            <a:off x="1536345" y="4521343"/>
            <a:ext cx="2902585" cy="1807785"/>
          </a:xfrm>
          <a:custGeom>
            <a:avLst/>
            <a:gdLst/>
            <a:ahLst/>
            <a:cxnLst/>
            <a:rect l="l" t="t" r="r" b="b"/>
            <a:pathLst>
              <a:path w="1927860" h="948054">
                <a:moveTo>
                  <a:pt x="1832863" y="377697"/>
                </a:moveTo>
                <a:lnTo>
                  <a:pt x="94995" y="377697"/>
                </a:lnTo>
                <a:lnTo>
                  <a:pt x="58025" y="385165"/>
                </a:lnTo>
                <a:lnTo>
                  <a:pt x="27828" y="405526"/>
                </a:lnTo>
                <a:lnTo>
                  <a:pt x="7467" y="435723"/>
                </a:lnTo>
                <a:lnTo>
                  <a:pt x="0" y="472693"/>
                </a:lnTo>
                <a:lnTo>
                  <a:pt x="0" y="852677"/>
                </a:lnTo>
                <a:lnTo>
                  <a:pt x="7467" y="889654"/>
                </a:lnTo>
                <a:lnTo>
                  <a:pt x="27828" y="919849"/>
                </a:lnTo>
                <a:lnTo>
                  <a:pt x="58025" y="940208"/>
                </a:lnTo>
                <a:lnTo>
                  <a:pt x="94995" y="947673"/>
                </a:lnTo>
                <a:lnTo>
                  <a:pt x="1832863" y="947673"/>
                </a:lnTo>
                <a:lnTo>
                  <a:pt x="1869834" y="940208"/>
                </a:lnTo>
                <a:lnTo>
                  <a:pt x="1900031" y="919849"/>
                </a:lnTo>
                <a:lnTo>
                  <a:pt x="1920392" y="889654"/>
                </a:lnTo>
                <a:lnTo>
                  <a:pt x="1927859" y="852677"/>
                </a:lnTo>
                <a:lnTo>
                  <a:pt x="1927859" y="472693"/>
                </a:lnTo>
                <a:lnTo>
                  <a:pt x="1920392" y="435723"/>
                </a:lnTo>
                <a:lnTo>
                  <a:pt x="1900031" y="405526"/>
                </a:lnTo>
                <a:lnTo>
                  <a:pt x="1869834" y="385165"/>
                </a:lnTo>
                <a:lnTo>
                  <a:pt x="1832863" y="377697"/>
                </a:lnTo>
                <a:close/>
              </a:path>
              <a:path w="1927860" h="948054">
                <a:moveTo>
                  <a:pt x="1744218" y="0"/>
                </a:moveTo>
                <a:lnTo>
                  <a:pt x="1124584" y="377697"/>
                </a:lnTo>
                <a:lnTo>
                  <a:pt x="1606549" y="377697"/>
                </a:lnTo>
                <a:lnTo>
                  <a:pt x="1744218" y="0"/>
                </a:lnTo>
                <a:close/>
              </a:path>
            </a:pathLst>
          </a:custGeom>
          <a:solidFill>
            <a:srgbClr val="005589"/>
          </a:solidFill>
        </p:spPr>
        <p:txBody>
          <a:bodyPr wrap="square" lIns="0" tIns="0" rIns="0" bIns="0" rtlCol="0"/>
          <a:lstStyle/>
          <a:p>
            <a:endParaRPr/>
          </a:p>
        </p:txBody>
      </p:sp>
      <p:sp>
        <p:nvSpPr>
          <p:cNvPr id="5" name="object 5"/>
          <p:cNvSpPr txBox="1"/>
          <p:nvPr/>
        </p:nvSpPr>
        <p:spPr>
          <a:xfrm>
            <a:off x="1729202" y="5287994"/>
            <a:ext cx="2822892" cy="936154"/>
          </a:xfrm>
          <a:prstGeom prst="rect">
            <a:avLst/>
          </a:prstGeom>
        </p:spPr>
        <p:txBody>
          <a:bodyPr vert="horz" wrap="square" lIns="0" tIns="12700" rIns="0" bIns="0" rtlCol="0">
            <a:spAutoFit/>
          </a:bodyPr>
          <a:lstStyle/>
          <a:p>
            <a:pPr marL="12700">
              <a:lnSpc>
                <a:spcPct val="100000"/>
              </a:lnSpc>
              <a:spcBef>
                <a:spcPts val="100"/>
              </a:spcBef>
            </a:pPr>
            <a:r>
              <a:rPr sz="2000" i="1" spc="-80" dirty="0">
                <a:solidFill>
                  <a:srgbClr val="F4F4F4"/>
                </a:solidFill>
                <a:latin typeface="Trebuchet MS"/>
                <a:cs typeface="Trebuchet MS"/>
              </a:rPr>
              <a:t>Zero-</a:t>
            </a:r>
            <a:r>
              <a:rPr sz="2000" i="1" spc="-30" dirty="0">
                <a:solidFill>
                  <a:srgbClr val="F4F4F4"/>
                </a:solidFill>
                <a:latin typeface="Trebuchet MS"/>
                <a:cs typeface="Trebuchet MS"/>
              </a:rPr>
              <a:t>day</a:t>
            </a:r>
            <a:r>
              <a:rPr sz="2000" i="1" spc="-95" dirty="0">
                <a:solidFill>
                  <a:srgbClr val="F4F4F4"/>
                </a:solidFill>
                <a:latin typeface="Trebuchet MS"/>
                <a:cs typeface="Trebuchet MS"/>
              </a:rPr>
              <a:t> </a:t>
            </a:r>
            <a:r>
              <a:rPr sz="2000" i="1" spc="45" dirty="0">
                <a:solidFill>
                  <a:srgbClr val="F4F4F4"/>
                </a:solidFill>
                <a:latin typeface="Trebuchet MS"/>
                <a:cs typeface="Trebuchet MS"/>
              </a:rPr>
              <a:t>bugs</a:t>
            </a:r>
            <a:r>
              <a:rPr lang="en-US" sz="2000" i="1" spc="45" dirty="0">
                <a:solidFill>
                  <a:srgbClr val="F4F4F4"/>
                </a:solidFill>
                <a:latin typeface="Trebuchet MS"/>
                <a:cs typeface="Trebuchet MS"/>
              </a:rPr>
              <a:t>, Advanced Persistent Threats</a:t>
            </a:r>
            <a:endParaRPr sz="2000" dirty="0">
              <a:latin typeface="Trebuchet MS"/>
              <a:cs typeface="Trebuchet MS"/>
            </a:endParaRPr>
          </a:p>
        </p:txBody>
      </p:sp>
      <p:sp>
        <p:nvSpPr>
          <p:cNvPr id="6" name="object 6"/>
          <p:cNvSpPr/>
          <p:nvPr/>
        </p:nvSpPr>
        <p:spPr>
          <a:xfrm>
            <a:off x="5454396" y="4715383"/>
            <a:ext cx="1927860" cy="1164590"/>
          </a:xfrm>
          <a:custGeom>
            <a:avLst/>
            <a:gdLst/>
            <a:ahLst/>
            <a:cxnLst/>
            <a:rect l="l" t="t" r="r" b="b"/>
            <a:pathLst>
              <a:path w="1927859" h="1164589">
                <a:moveTo>
                  <a:pt x="1832863" y="594233"/>
                </a:moveTo>
                <a:lnTo>
                  <a:pt x="94995" y="594233"/>
                </a:lnTo>
                <a:lnTo>
                  <a:pt x="58025" y="601700"/>
                </a:lnTo>
                <a:lnTo>
                  <a:pt x="27828" y="622061"/>
                </a:lnTo>
                <a:lnTo>
                  <a:pt x="7467" y="652258"/>
                </a:lnTo>
                <a:lnTo>
                  <a:pt x="0" y="689229"/>
                </a:lnTo>
                <a:lnTo>
                  <a:pt x="0" y="1069213"/>
                </a:lnTo>
                <a:lnTo>
                  <a:pt x="7467" y="1106189"/>
                </a:lnTo>
                <a:lnTo>
                  <a:pt x="27828" y="1136384"/>
                </a:lnTo>
                <a:lnTo>
                  <a:pt x="58025" y="1156743"/>
                </a:lnTo>
                <a:lnTo>
                  <a:pt x="94995" y="1164209"/>
                </a:lnTo>
                <a:lnTo>
                  <a:pt x="1832863" y="1164209"/>
                </a:lnTo>
                <a:lnTo>
                  <a:pt x="1869834" y="1156743"/>
                </a:lnTo>
                <a:lnTo>
                  <a:pt x="1900031" y="1136384"/>
                </a:lnTo>
                <a:lnTo>
                  <a:pt x="1920392" y="1106189"/>
                </a:lnTo>
                <a:lnTo>
                  <a:pt x="1927859" y="1069213"/>
                </a:lnTo>
                <a:lnTo>
                  <a:pt x="1927859" y="689229"/>
                </a:lnTo>
                <a:lnTo>
                  <a:pt x="1920392" y="652258"/>
                </a:lnTo>
                <a:lnTo>
                  <a:pt x="1900031" y="622061"/>
                </a:lnTo>
                <a:lnTo>
                  <a:pt x="1869834" y="601700"/>
                </a:lnTo>
                <a:lnTo>
                  <a:pt x="1832863" y="594233"/>
                </a:lnTo>
                <a:close/>
              </a:path>
              <a:path w="1927859" h="1164589">
                <a:moveTo>
                  <a:pt x="1056004" y="0"/>
                </a:moveTo>
                <a:lnTo>
                  <a:pt x="1124584" y="594233"/>
                </a:lnTo>
                <a:lnTo>
                  <a:pt x="1606550" y="594233"/>
                </a:lnTo>
                <a:lnTo>
                  <a:pt x="1056004" y="0"/>
                </a:lnTo>
                <a:close/>
              </a:path>
            </a:pathLst>
          </a:custGeom>
          <a:solidFill>
            <a:srgbClr val="005589"/>
          </a:solidFill>
        </p:spPr>
        <p:txBody>
          <a:bodyPr wrap="square" lIns="0" tIns="0" rIns="0" bIns="0" rtlCol="0"/>
          <a:lstStyle/>
          <a:p>
            <a:endParaRPr/>
          </a:p>
        </p:txBody>
      </p:sp>
      <p:sp>
        <p:nvSpPr>
          <p:cNvPr id="7" name="object 7"/>
          <p:cNvSpPr txBox="1"/>
          <p:nvPr/>
        </p:nvSpPr>
        <p:spPr>
          <a:xfrm>
            <a:off x="6057646" y="5425236"/>
            <a:ext cx="720090" cy="330835"/>
          </a:xfrm>
          <a:prstGeom prst="rect">
            <a:avLst/>
          </a:prstGeom>
        </p:spPr>
        <p:txBody>
          <a:bodyPr vert="horz" wrap="square" lIns="0" tIns="12700" rIns="0" bIns="0" rtlCol="0">
            <a:spAutoFit/>
          </a:bodyPr>
          <a:lstStyle/>
          <a:p>
            <a:pPr marL="12700">
              <a:lnSpc>
                <a:spcPct val="100000"/>
              </a:lnSpc>
              <a:spcBef>
                <a:spcPts val="100"/>
              </a:spcBef>
            </a:pPr>
            <a:r>
              <a:rPr sz="2000" i="1" spc="-80" dirty="0">
                <a:solidFill>
                  <a:srgbClr val="F4F4F4"/>
                </a:solidFill>
                <a:latin typeface="Trebuchet MS"/>
                <a:cs typeface="Trebuchet MS"/>
              </a:rPr>
              <a:t>e-</a:t>
            </a:r>
            <a:r>
              <a:rPr sz="2000" i="1" spc="-35" dirty="0">
                <a:solidFill>
                  <a:srgbClr val="F4F4F4"/>
                </a:solidFill>
                <a:latin typeface="Trebuchet MS"/>
                <a:cs typeface="Trebuchet MS"/>
              </a:rPr>
              <a:t>mail</a:t>
            </a:r>
            <a:endParaRPr sz="2000">
              <a:latin typeface="Trebuchet MS"/>
              <a:cs typeface="Trebuchet MS"/>
            </a:endParaRPr>
          </a:p>
        </p:txBody>
      </p:sp>
      <p:sp>
        <p:nvSpPr>
          <p:cNvPr id="8" name="object 8"/>
          <p:cNvSpPr/>
          <p:nvPr/>
        </p:nvSpPr>
        <p:spPr>
          <a:xfrm>
            <a:off x="8551164" y="4694809"/>
            <a:ext cx="1926589" cy="1032510"/>
          </a:xfrm>
          <a:custGeom>
            <a:avLst/>
            <a:gdLst/>
            <a:ahLst/>
            <a:cxnLst/>
            <a:rect l="l" t="t" r="r" b="b"/>
            <a:pathLst>
              <a:path w="1926590" h="1032510">
                <a:moveTo>
                  <a:pt x="1831339" y="462407"/>
                </a:moveTo>
                <a:lnTo>
                  <a:pt x="94995" y="462407"/>
                </a:lnTo>
                <a:lnTo>
                  <a:pt x="58025" y="469874"/>
                </a:lnTo>
                <a:lnTo>
                  <a:pt x="27828" y="490235"/>
                </a:lnTo>
                <a:lnTo>
                  <a:pt x="7467" y="520432"/>
                </a:lnTo>
                <a:lnTo>
                  <a:pt x="0" y="557403"/>
                </a:lnTo>
                <a:lnTo>
                  <a:pt x="0" y="937387"/>
                </a:lnTo>
                <a:lnTo>
                  <a:pt x="7467" y="974363"/>
                </a:lnTo>
                <a:lnTo>
                  <a:pt x="27828" y="1004558"/>
                </a:lnTo>
                <a:lnTo>
                  <a:pt x="58025" y="1024917"/>
                </a:lnTo>
                <a:lnTo>
                  <a:pt x="94995" y="1032383"/>
                </a:lnTo>
                <a:lnTo>
                  <a:pt x="1831339" y="1032383"/>
                </a:lnTo>
                <a:lnTo>
                  <a:pt x="1868310" y="1024917"/>
                </a:lnTo>
                <a:lnTo>
                  <a:pt x="1898507" y="1004558"/>
                </a:lnTo>
                <a:lnTo>
                  <a:pt x="1918868" y="974363"/>
                </a:lnTo>
                <a:lnTo>
                  <a:pt x="1926335" y="937387"/>
                </a:lnTo>
                <a:lnTo>
                  <a:pt x="1926335" y="557403"/>
                </a:lnTo>
                <a:lnTo>
                  <a:pt x="1918868" y="520432"/>
                </a:lnTo>
                <a:lnTo>
                  <a:pt x="1898507" y="490235"/>
                </a:lnTo>
                <a:lnTo>
                  <a:pt x="1868310" y="469874"/>
                </a:lnTo>
                <a:lnTo>
                  <a:pt x="1831339" y="462407"/>
                </a:lnTo>
                <a:close/>
              </a:path>
              <a:path w="1926590" h="1032510">
                <a:moveTo>
                  <a:pt x="150749" y="0"/>
                </a:moveTo>
                <a:lnTo>
                  <a:pt x="321055" y="462407"/>
                </a:lnTo>
                <a:lnTo>
                  <a:pt x="802639" y="462407"/>
                </a:lnTo>
                <a:lnTo>
                  <a:pt x="150749" y="0"/>
                </a:lnTo>
                <a:close/>
              </a:path>
            </a:pathLst>
          </a:custGeom>
          <a:solidFill>
            <a:srgbClr val="005589"/>
          </a:solidFill>
        </p:spPr>
        <p:txBody>
          <a:bodyPr wrap="square" lIns="0" tIns="0" rIns="0" bIns="0" rtlCol="0"/>
          <a:lstStyle/>
          <a:p>
            <a:endParaRPr/>
          </a:p>
        </p:txBody>
      </p:sp>
      <p:sp>
        <p:nvSpPr>
          <p:cNvPr id="9" name="object 9"/>
          <p:cNvSpPr txBox="1"/>
          <p:nvPr/>
        </p:nvSpPr>
        <p:spPr>
          <a:xfrm>
            <a:off x="8739885" y="5272785"/>
            <a:ext cx="1548765" cy="330835"/>
          </a:xfrm>
          <a:prstGeom prst="rect">
            <a:avLst/>
          </a:prstGeom>
        </p:spPr>
        <p:txBody>
          <a:bodyPr vert="horz" wrap="square" lIns="0" tIns="12700" rIns="0" bIns="0" rtlCol="0">
            <a:spAutoFit/>
          </a:bodyPr>
          <a:lstStyle/>
          <a:p>
            <a:pPr marL="12700">
              <a:lnSpc>
                <a:spcPct val="100000"/>
              </a:lnSpc>
              <a:spcBef>
                <a:spcPts val="100"/>
              </a:spcBef>
            </a:pPr>
            <a:r>
              <a:rPr sz="2000" i="1" spc="-70" dirty="0">
                <a:solidFill>
                  <a:srgbClr val="F4F4F4"/>
                </a:solidFill>
                <a:latin typeface="Trebuchet MS"/>
                <a:cs typeface="Trebuchet MS"/>
              </a:rPr>
              <a:t>multimodality</a:t>
            </a:r>
            <a:endParaRPr sz="20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254474" rIns="0" bIns="0" rtlCol="0">
            <a:spAutoFit/>
          </a:bodyPr>
          <a:lstStyle/>
          <a:p>
            <a:pPr marL="1804035">
              <a:lnSpc>
                <a:spcPts val="1505"/>
              </a:lnSpc>
            </a:pPr>
            <a:r>
              <a:rPr spc="-20" dirty="0"/>
              <a:t>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pc="-114" dirty="0"/>
              <a:t>Security</a:t>
            </a:r>
            <a:r>
              <a:rPr spc="-280" dirty="0"/>
              <a:t> </a:t>
            </a:r>
            <a:r>
              <a:rPr spc="-120" dirty="0"/>
              <a:t>Threats</a:t>
            </a:r>
          </a:p>
        </p:txBody>
      </p:sp>
      <p:sp>
        <p:nvSpPr>
          <p:cNvPr id="4" name="object 4"/>
          <p:cNvSpPr txBox="1">
            <a:spLocks noGrp="1"/>
          </p:cNvSpPr>
          <p:nvPr>
            <p:ph type="sldNum" sz="quarter" idx="7"/>
          </p:nvPr>
        </p:nvSpPr>
        <p:spPr>
          <a:prstGeom prst="rect">
            <a:avLst/>
          </a:prstGeom>
        </p:spPr>
        <p:txBody>
          <a:bodyPr vert="horz" wrap="square" lIns="0" tIns="254474" rIns="0" bIns="0" rtlCol="0">
            <a:spAutoFit/>
          </a:bodyPr>
          <a:lstStyle/>
          <a:p>
            <a:pPr marL="1804035">
              <a:lnSpc>
                <a:spcPts val="1505"/>
              </a:lnSpc>
            </a:pPr>
            <a:r>
              <a:rPr spc="-20" dirty="0"/>
              <a:t>8</a:t>
            </a:r>
          </a:p>
        </p:txBody>
      </p:sp>
      <p:sp>
        <p:nvSpPr>
          <p:cNvPr id="3" name="object 3"/>
          <p:cNvSpPr txBox="1"/>
          <p:nvPr/>
        </p:nvSpPr>
        <p:spPr>
          <a:xfrm>
            <a:off x="347573" y="1475240"/>
            <a:ext cx="8950325" cy="3884929"/>
          </a:xfrm>
          <a:prstGeom prst="rect">
            <a:avLst/>
          </a:prstGeom>
        </p:spPr>
        <p:txBody>
          <a:bodyPr vert="horz" wrap="square" lIns="0" tIns="228600" rIns="0" bIns="0" rtlCol="0">
            <a:spAutoFit/>
          </a:bodyPr>
          <a:lstStyle/>
          <a:p>
            <a:pPr marL="12700">
              <a:lnSpc>
                <a:spcPct val="100000"/>
              </a:lnSpc>
              <a:spcBef>
                <a:spcPts val="1800"/>
              </a:spcBef>
            </a:pPr>
            <a:r>
              <a:rPr sz="2800" spc="-270" dirty="0">
                <a:solidFill>
                  <a:srgbClr val="57575A"/>
                </a:solidFill>
                <a:latin typeface="Lucida Sans Unicode"/>
                <a:cs typeface="Lucida Sans Unicode"/>
              </a:rPr>
              <a:t>Multi-</a:t>
            </a:r>
            <a:r>
              <a:rPr sz="2800" spc="-240" dirty="0">
                <a:solidFill>
                  <a:srgbClr val="57575A"/>
                </a:solidFill>
                <a:latin typeface="Lucida Sans Unicode"/>
                <a:cs typeface="Lucida Sans Unicode"/>
              </a:rPr>
              <a:t>Targeted</a:t>
            </a:r>
            <a:r>
              <a:rPr sz="2800" spc="-180" dirty="0">
                <a:solidFill>
                  <a:srgbClr val="57575A"/>
                </a:solidFill>
                <a:latin typeface="Lucida Sans Unicode"/>
                <a:cs typeface="Lucida Sans Unicode"/>
              </a:rPr>
              <a:t> </a:t>
            </a:r>
            <a:r>
              <a:rPr sz="2800" spc="-10" dirty="0">
                <a:solidFill>
                  <a:srgbClr val="57575A"/>
                </a:solidFill>
                <a:latin typeface="Lucida Sans Unicode"/>
                <a:cs typeface="Lucida Sans Unicode"/>
              </a:rPr>
              <a:t>Attacks</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35" dirty="0">
                <a:solidFill>
                  <a:srgbClr val="57575A"/>
                </a:solidFill>
                <a:latin typeface="Lucida Sans Unicode"/>
                <a:cs typeface="Lucida Sans Unicode"/>
              </a:rPr>
              <a:t>Multiple</a:t>
            </a:r>
            <a:r>
              <a:rPr sz="2800" spc="-170" dirty="0">
                <a:solidFill>
                  <a:srgbClr val="57575A"/>
                </a:solidFill>
                <a:latin typeface="Lucida Sans Unicode"/>
                <a:cs typeface="Lucida Sans Unicode"/>
              </a:rPr>
              <a:t> </a:t>
            </a:r>
            <a:r>
              <a:rPr sz="2800" spc="-30" dirty="0">
                <a:solidFill>
                  <a:srgbClr val="57575A"/>
                </a:solidFill>
                <a:latin typeface="Lucida Sans Unicode"/>
                <a:cs typeface="Lucida Sans Unicode"/>
              </a:rPr>
              <a:t>targets</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210" dirty="0">
                <a:solidFill>
                  <a:srgbClr val="57575A"/>
                </a:solidFill>
                <a:latin typeface="Lucida Sans Unicode"/>
                <a:cs typeface="Lucida Sans Unicode"/>
              </a:rPr>
              <a:t>Attempt </a:t>
            </a:r>
            <a:r>
              <a:rPr sz="2800" spc="-190" dirty="0">
                <a:solidFill>
                  <a:srgbClr val="57575A"/>
                </a:solidFill>
                <a:latin typeface="Lucida Sans Unicode"/>
                <a:cs typeface="Lucida Sans Unicode"/>
              </a:rPr>
              <a:t>to</a:t>
            </a:r>
            <a:r>
              <a:rPr sz="2800" spc="-195" dirty="0">
                <a:solidFill>
                  <a:srgbClr val="57575A"/>
                </a:solidFill>
                <a:latin typeface="Lucida Sans Unicode"/>
                <a:cs typeface="Lucida Sans Unicode"/>
              </a:rPr>
              <a:t> </a:t>
            </a:r>
            <a:r>
              <a:rPr sz="2800" spc="-204" dirty="0">
                <a:solidFill>
                  <a:srgbClr val="57575A"/>
                </a:solidFill>
                <a:latin typeface="Lucida Sans Unicode"/>
                <a:cs typeface="Lucida Sans Unicode"/>
              </a:rPr>
              <a:t>compromise</a:t>
            </a:r>
            <a:r>
              <a:rPr sz="2800" spc="-160" dirty="0">
                <a:solidFill>
                  <a:srgbClr val="57575A"/>
                </a:solidFill>
                <a:latin typeface="Lucida Sans Unicode"/>
                <a:cs typeface="Lucida Sans Unicode"/>
              </a:rPr>
              <a:t> </a:t>
            </a:r>
            <a:r>
              <a:rPr sz="2800" spc="-220" dirty="0">
                <a:solidFill>
                  <a:srgbClr val="57575A"/>
                </a:solidFill>
                <a:latin typeface="Lucida Sans Unicode"/>
                <a:cs typeface="Lucida Sans Unicode"/>
              </a:rPr>
              <a:t>many</a:t>
            </a:r>
            <a:r>
              <a:rPr sz="2800" spc="-204" dirty="0">
                <a:solidFill>
                  <a:srgbClr val="57575A"/>
                </a:solidFill>
                <a:latin typeface="Lucida Sans Unicode"/>
                <a:cs typeface="Lucida Sans Unicode"/>
              </a:rPr>
              <a:t> </a:t>
            </a:r>
            <a:r>
              <a:rPr sz="2800" spc="-155" dirty="0">
                <a:solidFill>
                  <a:srgbClr val="57575A"/>
                </a:solidFill>
                <a:latin typeface="Lucida Sans Unicode"/>
                <a:cs typeface="Lucida Sans Unicode"/>
              </a:rPr>
              <a:t>(heterogeneous)</a:t>
            </a:r>
            <a:r>
              <a:rPr sz="2800" spc="-125" dirty="0">
                <a:solidFill>
                  <a:srgbClr val="57575A"/>
                </a:solidFill>
                <a:latin typeface="Lucida Sans Unicode"/>
                <a:cs typeface="Lucida Sans Unicode"/>
              </a:rPr>
              <a:t> </a:t>
            </a:r>
            <a:r>
              <a:rPr sz="2800" spc="-105" dirty="0">
                <a:solidFill>
                  <a:srgbClr val="57575A"/>
                </a:solidFill>
                <a:latin typeface="Lucida Sans Unicode"/>
                <a:cs typeface="Lucida Sans Unicode"/>
              </a:rPr>
              <a:t>systems</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90" dirty="0">
                <a:solidFill>
                  <a:srgbClr val="57575A"/>
                </a:solidFill>
                <a:latin typeface="Lucida Sans Unicode"/>
                <a:cs typeface="Lucida Sans Unicode"/>
              </a:rPr>
              <a:t>Automated,</a:t>
            </a:r>
            <a:r>
              <a:rPr sz="2800" spc="-180" dirty="0">
                <a:solidFill>
                  <a:srgbClr val="57575A"/>
                </a:solidFill>
                <a:latin typeface="Lucida Sans Unicode"/>
                <a:cs typeface="Lucida Sans Unicode"/>
              </a:rPr>
              <a:t> </a:t>
            </a:r>
            <a:r>
              <a:rPr sz="2800" spc="-145" dirty="0">
                <a:solidFill>
                  <a:srgbClr val="57575A"/>
                </a:solidFill>
                <a:latin typeface="Lucida Sans Unicode"/>
                <a:cs typeface="Lucida Sans Unicode"/>
              </a:rPr>
              <a:t>e.g.,</a:t>
            </a:r>
            <a:r>
              <a:rPr sz="2800" spc="-175" dirty="0">
                <a:solidFill>
                  <a:srgbClr val="57575A"/>
                </a:solidFill>
                <a:latin typeface="Lucida Sans Unicode"/>
                <a:cs typeface="Lucida Sans Unicode"/>
              </a:rPr>
              <a:t> </a:t>
            </a:r>
            <a:r>
              <a:rPr sz="2800" spc="-200" dirty="0">
                <a:solidFill>
                  <a:srgbClr val="57575A"/>
                </a:solidFill>
                <a:latin typeface="Lucida Sans Unicode"/>
                <a:cs typeface="Lucida Sans Unicode"/>
              </a:rPr>
              <a:t>by</a:t>
            </a:r>
            <a:r>
              <a:rPr sz="2800" spc="-235" dirty="0">
                <a:solidFill>
                  <a:srgbClr val="57575A"/>
                </a:solidFill>
                <a:latin typeface="Lucida Sans Unicode"/>
                <a:cs typeface="Lucida Sans Unicode"/>
              </a:rPr>
              <a:t> </a:t>
            </a:r>
            <a:r>
              <a:rPr sz="2800" spc="-25" dirty="0">
                <a:solidFill>
                  <a:srgbClr val="57575A"/>
                </a:solidFill>
                <a:latin typeface="Lucida Sans Unicode"/>
                <a:cs typeface="Lucida Sans Unicode"/>
              </a:rPr>
              <a:t>malware</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45" dirty="0">
                <a:solidFill>
                  <a:srgbClr val="57575A"/>
                </a:solidFill>
                <a:latin typeface="Lucida Sans Unicode"/>
                <a:cs typeface="Lucida Sans Unicode"/>
              </a:rPr>
              <a:t>Manifold</a:t>
            </a:r>
            <a:r>
              <a:rPr sz="2800" spc="-220" dirty="0">
                <a:solidFill>
                  <a:srgbClr val="57575A"/>
                </a:solidFill>
                <a:latin typeface="Lucida Sans Unicode"/>
                <a:cs typeface="Lucida Sans Unicode"/>
              </a:rPr>
              <a:t> </a:t>
            </a:r>
            <a:r>
              <a:rPr sz="2800" spc="-20" dirty="0">
                <a:solidFill>
                  <a:srgbClr val="57575A"/>
                </a:solidFill>
                <a:latin typeface="Lucida Sans Unicode"/>
                <a:cs typeface="Lucida Sans Unicode"/>
              </a:rPr>
              <a:t>goals</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65" dirty="0">
                <a:solidFill>
                  <a:srgbClr val="57575A"/>
                </a:solidFill>
                <a:latin typeface="Lucida Sans Unicode"/>
                <a:cs typeface="Lucida Sans Unicode"/>
              </a:rPr>
              <a:t>Examples:</a:t>
            </a:r>
            <a:r>
              <a:rPr sz="2800" spc="-185" dirty="0">
                <a:solidFill>
                  <a:srgbClr val="57575A"/>
                </a:solidFill>
                <a:latin typeface="Lucida Sans Unicode"/>
                <a:cs typeface="Lucida Sans Unicode"/>
              </a:rPr>
              <a:t> </a:t>
            </a:r>
            <a:r>
              <a:rPr sz="2800" spc="-175" dirty="0">
                <a:solidFill>
                  <a:srgbClr val="57575A"/>
                </a:solidFill>
                <a:latin typeface="Lucida Sans Unicode"/>
                <a:cs typeface="Lucida Sans Unicode"/>
              </a:rPr>
              <a:t>spam,</a:t>
            </a:r>
            <a:r>
              <a:rPr sz="2800" spc="-180" dirty="0">
                <a:solidFill>
                  <a:srgbClr val="57575A"/>
                </a:solidFill>
                <a:latin typeface="Lucida Sans Unicode"/>
                <a:cs typeface="Lucida Sans Unicode"/>
              </a:rPr>
              <a:t> </a:t>
            </a:r>
            <a:r>
              <a:rPr sz="2800" spc="-280" dirty="0">
                <a:solidFill>
                  <a:srgbClr val="57575A"/>
                </a:solidFill>
                <a:latin typeface="Lucida Sans Unicode"/>
                <a:cs typeface="Lucida Sans Unicode"/>
              </a:rPr>
              <a:t>coin-</a:t>
            </a:r>
            <a:r>
              <a:rPr sz="2800" spc="-185" dirty="0">
                <a:solidFill>
                  <a:srgbClr val="57575A"/>
                </a:solidFill>
                <a:latin typeface="Lucida Sans Unicode"/>
                <a:cs typeface="Lucida Sans Unicode"/>
              </a:rPr>
              <a:t>mining,</a:t>
            </a:r>
            <a:r>
              <a:rPr sz="2800" spc="-155" dirty="0">
                <a:solidFill>
                  <a:srgbClr val="57575A"/>
                </a:solidFill>
                <a:latin typeface="Lucida Sans Unicode"/>
                <a:cs typeface="Lucida Sans Unicode"/>
              </a:rPr>
              <a:t> </a:t>
            </a:r>
            <a:r>
              <a:rPr sz="2800" spc="-780" dirty="0">
                <a:solidFill>
                  <a:srgbClr val="57575A"/>
                </a:solidFill>
                <a:latin typeface="Lucida Sans Unicode"/>
                <a:cs typeface="Lucida Sans Unicode"/>
              </a:rPr>
              <a:t>…</a:t>
            </a:r>
            <a:endParaRPr sz="2800" dirty="0">
              <a:latin typeface="Lucida Sans Unicode"/>
              <a:cs typeface="Lucida Sans Unicod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pc="-114" dirty="0"/>
              <a:t>Security</a:t>
            </a:r>
            <a:r>
              <a:rPr spc="-280" dirty="0"/>
              <a:t> </a:t>
            </a:r>
            <a:r>
              <a:rPr spc="-120" dirty="0"/>
              <a:t>Threats</a:t>
            </a:r>
          </a:p>
        </p:txBody>
      </p:sp>
      <p:sp>
        <p:nvSpPr>
          <p:cNvPr id="3" name="object 3"/>
          <p:cNvSpPr txBox="1"/>
          <p:nvPr/>
        </p:nvSpPr>
        <p:spPr>
          <a:xfrm>
            <a:off x="347573" y="1475240"/>
            <a:ext cx="5808980" cy="2597785"/>
          </a:xfrm>
          <a:prstGeom prst="rect">
            <a:avLst/>
          </a:prstGeom>
        </p:spPr>
        <p:txBody>
          <a:bodyPr vert="horz" wrap="square" lIns="0" tIns="228600" rIns="0" bIns="0" rtlCol="0">
            <a:spAutoFit/>
          </a:bodyPr>
          <a:lstStyle/>
          <a:p>
            <a:pPr marL="12700">
              <a:lnSpc>
                <a:spcPct val="100000"/>
              </a:lnSpc>
              <a:spcBef>
                <a:spcPts val="1800"/>
              </a:spcBef>
            </a:pPr>
            <a:r>
              <a:rPr sz="2800" spc="-20" dirty="0">
                <a:solidFill>
                  <a:srgbClr val="57575A"/>
                </a:solidFill>
                <a:latin typeface="Lucida Sans Unicode"/>
                <a:cs typeface="Lucida Sans Unicode"/>
              </a:rPr>
              <a:t>Spam</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35" dirty="0">
                <a:solidFill>
                  <a:srgbClr val="57575A"/>
                </a:solidFill>
                <a:latin typeface="Lucida Sans Unicode"/>
                <a:cs typeface="Lucida Sans Unicode"/>
              </a:rPr>
              <a:t>Unsolicited</a:t>
            </a:r>
            <a:r>
              <a:rPr sz="2800" spc="-195" dirty="0">
                <a:solidFill>
                  <a:srgbClr val="57575A"/>
                </a:solidFill>
                <a:latin typeface="Lucida Sans Unicode"/>
                <a:cs typeface="Lucida Sans Unicode"/>
              </a:rPr>
              <a:t> </a:t>
            </a:r>
            <a:r>
              <a:rPr sz="2800" spc="-180" dirty="0">
                <a:solidFill>
                  <a:srgbClr val="57575A"/>
                </a:solidFill>
                <a:latin typeface="Lucida Sans Unicode"/>
                <a:cs typeface="Lucida Sans Unicode"/>
              </a:rPr>
              <a:t>bulk</a:t>
            </a:r>
            <a:r>
              <a:rPr sz="2800" spc="-290" dirty="0">
                <a:solidFill>
                  <a:srgbClr val="57575A"/>
                </a:solidFill>
                <a:latin typeface="Lucida Sans Unicode"/>
                <a:cs typeface="Lucida Sans Unicode"/>
              </a:rPr>
              <a:t> </a:t>
            </a:r>
            <a:r>
              <a:rPr sz="2800" spc="-459" dirty="0">
                <a:solidFill>
                  <a:srgbClr val="57575A"/>
                </a:solidFill>
                <a:latin typeface="Lucida Sans Unicode"/>
                <a:cs typeface="Lucida Sans Unicode"/>
              </a:rPr>
              <a:t>e-</a:t>
            </a:r>
            <a:r>
              <a:rPr sz="2800" spc="-10" dirty="0">
                <a:solidFill>
                  <a:srgbClr val="57575A"/>
                </a:solidFill>
                <a:latin typeface="Lucida Sans Unicode"/>
                <a:cs typeface="Lucida Sans Unicode"/>
              </a:rPr>
              <a:t>mails</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55" dirty="0">
                <a:solidFill>
                  <a:srgbClr val="57575A"/>
                </a:solidFill>
                <a:latin typeface="Lucida Sans Unicode"/>
                <a:cs typeface="Lucida Sans Unicode"/>
              </a:rPr>
              <a:t>Mostly</a:t>
            </a:r>
            <a:r>
              <a:rPr sz="2800" spc="-215" dirty="0">
                <a:solidFill>
                  <a:srgbClr val="57575A"/>
                </a:solidFill>
                <a:latin typeface="Lucida Sans Unicode"/>
                <a:cs typeface="Lucida Sans Unicode"/>
              </a:rPr>
              <a:t> </a:t>
            </a:r>
            <a:r>
              <a:rPr sz="2800" spc="-180" dirty="0">
                <a:solidFill>
                  <a:srgbClr val="57575A"/>
                </a:solidFill>
                <a:latin typeface="Lucida Sans Unicode"/>
                <a:cs typeface="Lucida Sans Unicode"/>
              </a:rPr>
              <a:t>commercial,</a:t>
            </a:r>
            <a:r>
              <a:rPr sz="2800" spc="-150" dirty="0">
                <a:solidFill>
                  <a:srgbClr val="57575A"/>
                </a:solidFill>
                <a:latin typeface="Lucida Sans Unicode"/>
                <a:cs typeface="Lucida Sans Unicode"/>
              </a:rPr>
              <a:t> e.g.,</a:t>
            </a:r>
            <a:r>
              <a:rPr sz="2800" spc="-160" dirty="0">
                <a:solidFill>
                  <a:srgbClr val="57575A"/>
                </a:solidFill>
                <a:latin typeface="Lucida Sans Unicode"/>
                <a:cs typeface="Lucida Sans Unicode"/>
              </a:rPr>
              <a:t> </a:t>
            </a:r>
            <a:r>
              <a:rPr sz="2800" spc="-150" dirty="0">
                <a:solidFill>
                  <a:srgbClr val="57575A"/>
                </a:solidFill>
                <a:latin typeface="Lucida Sans Unicode"/>
                <a:cs typeface="Lucida Sans Unicode"/>
              </a:rPr>
              <a:t>pharmacy</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30" dirty="0">
                <a:solidFill>
                  <a:srgbClr val="57575A"/>
                </a:solidFill>
                <a:latin typeface="Lucida Sans Unicode"/>
                <a:cs typeface="Lucida Sans Unicode"/>
              </a:rPr>
              <a:t>Partly</a:t>
            </a:r>
            <a:r>
              <a:rPr sz="2800" spc="-204" dirty="0">
                <a:solidFill>
                  <a:srgbClr val="57575A"/>
                </a:solidFill>
                <a:latin typeface="Lucida Sans Unicode"/>
                <a:cs typeface="Lucida Sans Unicode"/>
              </a:rPr>
              <a:t> </a:t>
            </a:r>
            <a:r>
              <a:rPr sz="2800" spc="-145" dirty="0">
                <a:solidFill>
                  <a:srgbClr val="57575A"/>
                </a:solidFill>
                <a:latin typeface="Lucida Sans Unicode"/>
                <a:cs typeface="Lucida Sans Unicode"/>
              </a:rPr>
              <a:t>malicious,</a:t>
            </a:r>
            <a:r>
              <a:rPr sz="2800" spc="-180" dirty="0">
                <a:solidFill>
                  <a:srgbClr val="57575A"/>
                </a:solidFill>
                <a:latin typeface="Lucida Sans Unicode"/>
                <a:cs typeface="Lucida Sans Unicode"/>
              </a:rPr>
              <a:t> </a:t>
            </a:r>
            <a:r>
              <a:rPr sz="2800" spc="-145" dirty="0">
                <a:solidFill>
                  <a:srgbClr val="57575A"/>
                </a:solidFill>
                <a:latin typeface="Lucida Sans Unicode"/>
                <a:cs typeface="Lucida Sans Unicode"/>
              </a:rPr>
              <a:t>e.g.,</a:t>
            </a:r>
            <a:r>
              <a:rPr sz="2800" spc="-155" dirty="0">
                <a:solidFill>
                  <a:srgbClr val="57575A"/>
                </a:solidFill>
                <a:latin typeface="Lucida Sans Unicode"/>
                <a:cs typeface="Lucida Sans Unicode"/>
              </a:rPr>
              <a:t> </a:t>
            </a:r>
            <a:r>
              <a:rPr sz="2800" spc="-10" dirty="0">
                <a:solidFill>
                  <a:srgbClr val="57575A"/>
                </a:solidFill>
                <a:latin typeface="Lucida Sans Unicode"/>
                <a:cs typeface="Lucida Sans Unicode"/>
              </a:rPr>
              <a:t>scams</a:t>
            </a:r>
            <a:endParaRPr sz="2800">
              <a:latin typeface="Lucida Sans Unicode"/>
              <a:cs typeface="Lucida Sans Unicode"/>
            </a:endParaRPr>
          </a:p>
        </p:txBody>
      </p:sp>
      <p:grpSp>
        <p:nvGrpSpPr>
          <p:cNvPr id="4" name="object 4"/>
          <p:cNvGrpSpPr/>
          <p:nvPr/>
        </p:nvGrpSpPr>
        <p:grpSpPr>
          <a:xfrm>
            <a:off x="5103876" y="4073652"/>
            <a:ext cx="2398395" cy="2340610"/>
            <a:chOff x="5103876" y="4073652"/>
            <a:chExt cx="2398395" cy="2340610"/>
          </a:xfrm>
        </p:grpSpPr>
        <p:pic>
          <p:nvPicPr>
            <p:cNvPr id="5" name="object 5"/>
            <p:cNvPicPr/>
            <p:nvPr/>
          </p:nvPicPr>
          <p:blipFill>
            <a:blip r:embed="rId2" cstate="print"/>
            <a:stretch>
              <a:fillRect/>
            </a:stretch>
          </p:blipFill>
          <p:spPr>
            <a:xfrm>
              <a:off x="6335268" y="4073652"/>
              <a:ext cx="1166634" cy="2273046"/>
            </a:xfrm>
            <a:prstGeom prst="rect">
              <a:avLst/>
            </a:prstGeom>
          </p:spPr>
        </p:pic>
        <p:pic>
          <p:nvPicPr>
            <p:cNvPr id="6" name="object 6"/>
            <p:cNvPicPr/>
            <p:nvPr/>
          </p:nvPicPr>
          <p:blipFill>
            <a:blip r:embed="rId3" cstate="print"/>
            <a:stretch>
              <a:fillRect/>
            </a:stretch>
          </p:blipFill>
          <p:spPr>
            <a:xfrm>
              <a:off x="5103876" y="4084320"/>
              <a:ext cx="1526285" cy="2329434"/>
            </a:xfrm>
            <a:prstGeom prst="rect">
              <a:avLst/>
            </a:prstGeom>
          </p:spPr>
        </p:pic>
      </p:grpSp>
      <p:sp>
        <p:nvSpPr>
          <p:cNvPr id="7" name="object 7"/>
          <p:cNvSpPr txBox="1"/>
          <p:nvPr/>
        </p:nvSpPr>
        <p:spPr>
          <a:xfrm>
            <a:off x="7035165" y="5000370"/>
            <a:ext cx="328930"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F4F4F4"/>
                </a:solidFill>
                <a:latin typeface="Trebuchet MS"/>
                <a:cs typeface="Trebuchet MS"/>
              </a:rPr>
              <a:t>45%</a:t>
            </a:r>
            <a:endParaRPr sz="1200">
              <a:latin typeface="Trebuchet MS"/>
              <a:cs typeface="Trebuchet MS"/>
            </a:endParaRPr>
          </a:p>
        </p:txBody>
      </p:sp>
      <p:sp>
        <p:nvSpPr>
          <p:cNvPr id="8" name="object 8"/>
          <p:cNvSpPr txBox="1"/>
          <p:nvPr/>
        </p:nvSpPr>
        <p:spPr>
          <a:xfrm>
            <a:off x="5245100" y="5283834"/>
            <a:ext cx="328930"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F4F4F4"/>
                </a:solidFill>
                <a:latin typeface="Trebuchet MS"/>
                <a:cs typeface="Trebuchet MS"/>
              </a:rPr>
              <a:t>55%</a:t>
            </a:r>
            <a:endParaRPr sz="1200">
              <a:latin typeface="Trebuchet MS"/>
              <a:cs typeface="Trebuchet MS"/>
            </a:endParaRPr>
          </a:p>
        </p:txBody>
      </p:sp>
      <p:sp>
        <p:nvSpPr>
          <p:cNvPr id="9" name="object 9"/>
          <p:cNvSpPr/>
          <p:nvPr/>
        </p:nvSpPr>
        <p:spPr>
          <a:xfrm>
            <a:off x="7479156" y="4798314"/>
            <a:ext cx="689610" cy="228600"/>
          </a:xfrm>
          <a:custGeom>
            <a:avLst/>
            <a:gdLst/>
            <a:ahLst/>
            <a:cxnLst/>
            <a:rect l="l" t="t" r="r" b="b"/>
            <a:pathLst>
              <a:path w="689609" h="228600">
                <a:moveTo>
                  <a:pt x="689101" y="0"/>
                </a:moveTo>
                <a:lnTo>
                  <a:pt x="689101" y="228600"/>
                </a:lnTo>
              </a:path>
              <a:path w="689609" h="228600">
                <a:moveTo>
                  <a:pt x="689101" y="119125"/>
                </a:moveTo>
                <a:lnTo>
                  <a:pt x="0" y="222631"/>
                </a:lnTo>
              </a:path>
            </a:pathLst>
          </a:custGeom>
          <a:ln w="28956">
            <a:solidFill>
              <a:srgbClr val="008DBC"/>
            </a:solidFill>
          </a:ln>
        </p:spPr>
        <p:txBody>
          <a:bodyPr wrap="square" lIns="0" tIns="0" rIns="0" bIns="0" rtlCol="0"/>
          <a:lstStyle/>
          <a:p>
            <a:endParaRPr/>
          </a:p>
        </p:txBody>
      </p:sp>
      <p:sp>
        <p:nvSpPr>
          <p:cNvPr id="10" name="object 10"/>
          <p:cNvSpPr txBox="1"/>
          <p:nvPr/>
        </p:nvSpPr>
        <p:spPr>
          <a:xfrm>
            <a:off x="8218678" y="4740986"/>
            <a:ext cx="1411605" cy="331470"/>
          </a:xfrm>
          <a:prstGeom prst="rect">
            <a:avLst/>
          </a:prstGeom>
        </p:spPr>
        <p:txBody>
          <a:bodyPr vert="horz" wrap="square" lIns="0" tIns="13335" rIns="0" bIns="0" rtlCol="0">
            <a:spAutoFit/>
          </a:bodyPr>
          <a:lstStyle/>
          <a:p>
            <a:pPr marL="12700">
              <a:lnSpc>
                <a:spcPct val="100000"/>
              </a:lnSpc>
              <a:spcBef>
                <a:spcPts val="105"/>
              </a:spcBef>
            </a:pPr>
            <a:r>
              <a:rPr sz="2000" spc="-130" dirty="0">
                <a:solidFill>
                  <a:srgbClr val="57575A"/>
                </a:solidFill>
                <a:latin typeface="Lucida Sans Unicode"/>
                <a:cs typeface="Lucida Sans Unicode"/>
              </a:rPr>
              <a:t>Legit</a:t>
            </a:r>
            <a:r>
              <a:rPr sz="2000" spc="-170" dirty="0">
                <a:solidFill>
                  <a:srgbClr val="57575A"/>
                </a:solidFill>
                <a:latin typeface="Lucida Sans Unicode"/>
                <a:cs typeface="Lucida Sans Unicode"/>
              </a:rPr>
              <a:t> </a:t>
            </a:r>
            <a:r>
              <a:rPr sz="2000" spc="-325" dirty="0">
                <a:solidFill>
                  <a:srgbClr val="57575A"/>
                </a:solidFill>
                <a:latin typeface="Lucida Sans Unicode"/>
                <a:cs typeface="Lucida Sans Unicode"/>
              </a:rPr>
              <a:t>e-</a:t>
            </a:r>
            <a:r>
              <a:rPr sz="2000" spc="-80" dirty="0">
                <a:solidFill>
                  <a:srgbClr val="57575A"/>
                </a:solidFill>
                <a:latin typeface="Lucida Sans Unicode"/>
                <a:cs typeface="Lucida Sans Unicode"/>
              </a:rPr>
              <a:t>mails</a:t>
            </a:r>
            <a:endParaRPr sz="2000">
              <a:latin typeface="Lucida Sans Unicode"/>
              <a:cs typeface="Lucida Sans Unicode"/>
            </a:endParaRPr>
          </a:p>
        </p:txBody>
      </p:sp>
      <p:sp>
        <p:nvSpPr>
          <p:cNvPr id="11" name="object 11"/>
          <p:cNvSpPr/>
          <p:nvPr/>
        </p:nvSpPr>
        <p:spPr>
          <a:xfrm>
            <a:off x="4437126" y="5145785"/>
            <a:ext cx="691515" cy="228600"/>
          </a:xfrm>
          <a:custGeom>
            <a:avLst/>
            <a:gdLst/>
            <a:ahLst/>
            <a:cxnLst/>
            <a:rect l="l" t="t" r="r" b="b"/>
            <a:pathLst>
              <a:path w="691514" h="228600">
                <a:moveTo>
                  <a:pt x="0" y="0"/>
                </a:moveTo>
                <a:lnTo>
                  <a:pt x="0" y="228600"/>
                </a:lnTo>
              </a:path>
              <a:path w="691514" h="228600">
                <a:moveTo>
                  <a:pt x="0" y="118617"/>
                </a:moveTo>
                <a:lnTo>
                  <a:pt x="691261" y="77596"/>
                </a:lnTo>
              </a:path>
            </a:pathLst>
          </a:custGeom>
          <a:ln w="28956">
            <a:solidFill>
              <a:srgbClr val="5CB0CD"/>
            </a:solidFill>
          </a:ln>
        </p:spPr>
        <p:txBody>
          <a:bodyPr wrap="square" lIns="0" tIns="0" rIns="0" bIns="0" rtlCol="0"/>
          <a:lstStyle/>
          <a:p>
            <a:endParaRPr/>
          </a:p>
        </p:txBody>
      </p:sp>
      <p:sp>
        <p:nvSpPr>
          <p:cNvPr id="12" name="object 12"/>
          <p:cNvSpPr txBox="1"/>
          <p:nvPr/>
        </p:nvSpPr>
        <p:spPr>
          <a:xfrm>
            <a:off x="2889250" y="5089016"/>
            <a:ext cx="1519555" cy="330835"/>
          </a:xfrm>
          <a:prstGeom prst="rect">
            <a:avLst/>
          </a:prstGeom>
        </p:spPr>
        <p:txBody>
          <a:bodyPr vert="horz" wrap="square" lIns="0" tIns="12700" rIns="0" bIns="0" rtlCol="0">
            <a:spAutoFit/>
          </a:bodyPr>
          <a:lstStyle/>
          <a:p>
            <a:pPr marL="12700">
              <a:lnSpc>
                <a:spcPct val="100000"/>
              </a:lnSpc>
              <a:spcBef>
                <a:spcPts val="100"/>
              </a:spcBef>
            </a:pPr>
            <a:r>
              <a:rPr sz="2000" spc="-95" dirty="0">
                <a:solidFill>
                  <a:srgbClr val="57575A"/>
                </a:solidFill>
                <a:latin typeface="Lucida Sans Unicode"/>
                <a:cs typeface="Lucida Sans Unicode"/>
              </a:rPr>
              <a:t>Spam</a:t>
            </a:r>
            <a:r>
              <a:rPr sz="2000" spc="-150" dirty="0">
                <a:solidFill>
                  <a:srgbClr val="57575A"/>
                </a:solidFill>
                <a:latin typeface="Lucida Sans Unicode"/>
                <a:cs typeface="Lucida Sans Unicode"/>
              </a:rPr>
              <a:t> </a:t>
            </a:r>
            <a:r>
              <a:rPr sz="2000" spc="-325" dirty="0">
                <a:solidFill>
                  <a:srgbClr val="57575A"/>
                </a:solidFill>
                <a:latin typeface="Lucida Sans Unicode"/>
                <a:cs typeface="Lucida Sans Unicode"/>
              </a:rPr>
              <a:t>e-</a:t>
            </a:r>
            <a:r>
              <a:rPr sz="2000" spc="-80" dirty="0">
                <a:solidFill>
                  <a:srgbClr val="57575A"/>
                </a:solidFill>
                <a:latin typeface="Lucida Sans Unicode"/>
                <a:cs typeface="Lucida Sans Unicode"/>
              </a:rPr>
              <a:t>mails</a:t>
            </a:r>
            <a:endParaRPr sz="2000">
              <a:latin typeface="Lucida Sans Unicode"/>
              <a:cs typeface="Lucida Sans Unicode"/>
            </a:endParaRPr>
          </a:p>
        </p:txBody>
      </p:sp>
      <p:sp>
        <p:nvSpPr>
          <p:cNvPr id="13" name="object 13"/>
          <p:cNvSpPr txBox="1"/>
          <p:nvPr/>
        </p:nvSpPr>
        <p:spPr>
          <a:xfrm>
            <a:off x="4333747" y="6650130"/>
            <a:ext cx="3594735" cy="175260"/>
          </a:xfrm>
          <a:prstGeom prst="rect">
            <a:avLst/>
          </a:prstGeom>
        </p:spPr>
        <p:txBody>
          <a:bodyPr vert="horz" wrap="square" lIns="0" tIns="635" rIns="0" bIns="0" rtlCol="0">
            <a:spAutoFit/>
          </a:bodyPr>
          <a:lstStyle/>
          <a:p>
            <a:pPr marL="12700">
              <a:lnSpc>
                <a:spcPct val="100000"/>
              </a:lnSpc>
              <a:spcBef>
                <a:spcPts val="5"/>
              </a:spcBef>
            </a:pPr>
            <a:r>
              <a:rPr sz="1050" i="1" dirty="0">
                <a:latin typeface="Arial"/>
                <a:cs typeface="Arial"/>
              </a:rPr>
              <a:t>data</a:t>
            </a:r>
            <a:r>
              <a:rPr sz="1050" i="1" spc="-30" dirty="0">
                <a:latin typeface="Arial"/>
                <a:cs typeface="Arial"/>
              </a:rPr>
              <a:t> </a:t>
            </a:r>
            <a:r>
              <a:rPr sz="1050" i="1" dirty="0">
                <a:latin typeface="Arial"/>
                <a:cs typeface="Arial"/>
              </a:rPr>
              <a:t>source:</a:t>
            </a:r>
            <a:r>
              <a:rPr sz="1050" i="1" spc="-50" dirty="0">
                <a:latin typeface="Arial"/>
                <a:cs typeface="Arial"/>
              </a:rPr>
              <a:t> </a:t>
            </a:r>
            <a:r>
              <a:rPr sz="1050" i="1" dirty="0">
                <a:latin typeface="Arial"/>
                <a:cs typeface="Arial"/>
              </a:rPr>
              <a:t>Symantec</a:t>
            </a:r>
            <a:r>
              <a:rPr sz="1050" i="1" spc="-20" dirty="0">
                <a:latin typeface="Arial"/>
                <a:cs typeface="Arial"/>
              </a:rPr>
              <a:t> </a:t>
            </a:r>
            <a:r>
              <a:rPr sz="1050" i="1" dirty="0">
                <a:latin typeface="Arial"/>
                <a:cs typeface="Arial"/>
              </a:rPr>
              <a:t>Internet</a:t>
            </a:r>
            <a:r>
              <a:rPr sz="1050" i="1" spc="-35" dirty="0">
                <a:latin typeface="Arial"/>
                <a:cs typeface="Arial"/>
              </a:rPr>
              <a:t> </a:t>
            </a:r>
            <a:r>
              <a:rPr sz="1050" i="1" dirty="0">
                <a:latin typeface="Arial"/>
                <a:cs typeface="Arial"/>
              </a:rPr>
              <a:t>Security</a:t>
            </a:r>
            <a:r>
              <a:rPr sz="1050" i="1" spc="-50" dirty="0">
                <a:latin typeface="Arial"/>
                <a:cs typeface="Arial"/>
              </a:rPr>
              <a:t> </a:t>
            </a:r>
            <a:r>
              <a:rPr sz="1050" i="1" dirty="0">
                <a:latin typeface="Arial"/>
                <a:cs typeface="Arial"/>
              </a:rPr>
              <a:t>Threat</a:t>
            </a:r>
            <a:r>
              <a:rPr sz="1050" i="1" spc="-45" dirty="0">
                <a:latin typeface="Arial"/>
                <a:cs typeface="Arial"/>
              </a:rPr>
              <a:t> </a:t>
            </a:r>
            <a:r>
              <a:rPr sz="1050" i="1" dirty="0">
                <a:latin typeface="Arial"/>
                <a:cs typeface="Arial"/>
              </a:rPr>
              <a:t>Report</a:t>
            </a:r>
            <a:r>
              <a:rPr sz="1050" i="1" spc="-30" dirty="0">
                <a:latin typeface="Arial"/>
                <a:cs typeface="Arial"/>
              </a:rPr>
              <a:t> </a:t>
            </a:r>
            <a:r>
              <a:rPr sz="1050" i="1" spc="-20" dirty="0">
                <a:latin typeface="Arial"/>
                <a:cs typeface="Arial"/>
              </a:rPr>
              <a:t>2018</a:t>
            </a:r>
            <a:endParaRPr sz="1050">
              <a:latin typeface="Arial"/>
              <a:cs typeface="Arial"/>
            </a:endParaRPr>
          </a:p>
        </p:txBody>
      </p:sp>
      <p:sp>
        <p:nvSpPr>
          <p:cNvPr id="14" name="object 14"/>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pc="-114" dirty="0"/>
              <a:t>Security</a:t>
            </a:r>
            <a:r>
              <a:rPr spc="-280" dirty="0"/>
              <a:t> </a:t>
            </a:r>
            <a:r>
              <a:rPr spc="-120" dirty="0"/>
              <a:t>Threats</a:t>
            </a:r>
          </a:p>
        </p:txBody>
      </p:sp>
      <p:sp>
        <p:nvSpPr>
          <p:cNvPr id="3" name="object 3"/>
          <p:cNvSpPr txBox="1"/>
          <p:nvPr/>
        </p:nvSpPr>
        <p:spPr>
          <a:xfrm>
            <a:off x="347573" y="1475240"/>
            <a:ext cx="8864600" cy="3884929"/>
          </a:xfrm>
          <a:prstGeom prst="rect">
            <a:avLst/>
          </a:prstGeom>
        </p:spPr>
        <p:txBody>
          <a:bodyPr vert="horz" wrap="square" lIns="0" tIns="228600" rIns="0" bIns="0" rtlCol="0">
            <a:spAutoFit/>
          </a:bodyPr>
          <a:lstStyle/>
          <a:p>
            <a:pPr marL="12700">
              <a:lnSpc>
                <a:spcPct val="100000"/>
              </a:lnSpc>
              <a:spcBef>
                <a:spcPts val="1800"/>
              </a:spcBef>
            </a:pPr>
            <a:r>
              <a:rPr sz="2800" spc="-335" dirty="0">
                <a:solidFill>
                  <a:srgbClr val="57575A"/>
                </a:solidFill>
                <a:latin typeface="Lucida Sans Unicode"/>
                <a:cs typeface="Lucida Sans Unicode"/>
              </a:rPr>
              <a:t>Coin-</a:t>
            </a:r>
            <a:r>
              <a:rPr sz="2800" spc="-10" dirty="0">
                <a:solidFill>
                  <a:srgbClr val="57575A"/>
                </a:solidFill>
                <a:latin typeface="Lucida Sans Unicode"/>
                <a:cs typeface="Lucida Sans Unicode"/>
              </a:rPr>
              <a:t>Mining</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75" dirty="0">
                <a:solidFill>
                  <a:srgbClr val="57575A"/>
                </a:solidFill>
                <a:latin typeface="Lucida Sans Unicode"/>
                <a:cs typeface="Lucida Sans Unicode"/>
              </a:rPr>
              <a:t>Steal</a:t>
            </a:r>
            <a:r>
              <a:rPr sz="2800" spc="-215" dirty="0">
                <a:solidFill>
                  <a:srgbClr val="57575A"/>
                </a:solidFill>
                <a:latin typeface="Lucida Sans Unicode"/>
                <a:cs typeface="Lucida Sans Unicode"/>
              </a:rPr>
              <a:t> </a:t>
            </a:r>
            <a:r>
              <a:rPr sz="2800" spc="-185" dirty="0">
                <a:solidFill>
                  <a:srgbClr val="57575A"/>
                </a:solidFill>
                <a:latin typeface="Lucida Sans Unicode"/>
                <a:cs typeface="Lucida Sans Unicode"/>
              </a:rPr>
              <a:t>computation</a:t>
            </a:r>
            <a:r>
              <a:rPr sz="2800" spc="-170" dirty="0">
                <a:solidFill>
                  <a:srgbClr val="57575A"/>
                </a:solidFill>
                <a:latin typeface="Lucida Sans Unicode"/>
                <a:cs typeface="Lucida Sans Unicode"/>
              </a:rPr>
              <a:t> </a:t>
            </a:r>
            <a:r>
              <a:rPr sz="2800" spc="-204" dirty="0">
                <a:solidFill>
                  <a:srgbClr val="57575A"/>
                </a:solidFill>
                <a:latin typeface="Lucida Sans Unicode"/>
                <a:cs typeface="Lucida Sans Unicode"/>
              </a:rPr>
              <a:t>power</a:t>
            </a:r>
            <a:r>
              <a:rPr sz="2800" spc="-185" dirty="0">
                <a:solidFill>
                  <a:srgbClr val="57575A"/>
                </a:solidFill>
                <a:latin typeface="Lucida Sans Unicode"/>
                <a:cs typeface="Lucida Sans Unicode"/>
              </a:rPr>
              <a:t> </a:t>
            </a:r>
            <a:r>
              <a:rPr sz="2800" spc="-190" dirty="0">
                <a:solidFill>
                  <a:srgbClr val="57575A"/>
                </a:solidFill>
                <a:latin typeface="Lucida Sans Unicode"/>
                <a:cs typeface="Lucida Sans Unicode"/>
              </a:rPr>
              <a:t>to</a:t>
            </a:r>
            <a:r>
              <a:rPr sz="2800" spc="-180" dirty="0">
                <a:solidFill>
                  <a:srgbClr val="57575A"/>
                </a:solidFill>
                <a:latin typeface="Lucida Sans Unicode"/>
                <a:cs typeface="Lucida Sans Unicode"/>
              </a:rPr>
              <a:t> </a:t>
            </a:r>
            <a:r>
              <a:rPr sz="2800" spc="-130" dirty="0">
                <a:solidFill>
                  <a:srgbClr val="57575A"/>
                </a:solidFill>
                <a:latin typeface="Lucida Sans Unicode"/>
                <a:cs typeface="Lucida Sans Unicode"/>
              </a:rPr>
              <a:t>calculate</a:t>
            </a:r>
            <a:r>
              <a:rPr sz="2800" spc="-204" dirty="0">
                <a:solidFill>
                  <a:srgbClr val="57575A"/>
                </a:solidFill>
                <a:latin typeface="Lucida Sans Unicode"/>
                <a:cs typeface="Lucida Sans Unicode"/>
              </a:rPr>
              <a:t> </a:t>
            </a:r>
            <a:r>
              <a:rPr sz="2800" spc="-280" dirty="0">
                <a:solidFill>
                  <a:srgbClr val="57575A"/>
                </a:solidFill>
                <a:latin typeface="Lucida Sans Unicode"/>
                <a:cs typeface="Lucida Sans Unicode"/>
              </a:rPr>
              <a:t>crypto-</a:t>
            </a:r>
            <a:r>
              <a:rPr sz="2800" spc="-25" dirty="0">
                <a:solidFill>
                  <a:srgbClr val="57575A"/>
                </a:solidFill>
                <a:latin typeface="Lucida Sans Unicode"/>
                <a:cs typeface="Lucida Sans Unicode"/>
              </a:rPr>
              <a:t>currency</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70" dirty="0">
                <a:solidFill>
                  <a:srgbClr val="57575A"/>
                </a:solidFill>
                <a:latin typeface="Lucida Sans Unicode"/>
                <a:cs typeface="Lucida Sans Unicode"/>
              </a:rPr>
              <a:t>Many</a:t>
            </a:r>
            <a:r>
              <a:rPr sz="2800" spc="-235" dirty="0">
                <a:solidFill>
                  <a:srgbClr val="57575A"/>
                </a:solidFill>
                <a:latin typeface="Lucida Sans Unicode"/>
                <a:cs typeface="Lucida Sans Unicode"/>
              </a:rPr>
              <a:t> </a:t>
            </a:r>
            <a:r>
              <a:rPr sz="2800" spc="-155" dirty="0">
                <a:solidFill>
                  <a:srgbClr val="57575A"/>
                </a:solidFill>
                <a:latin typeface="Lucida Sans Unicode"/>
                <a:cs typeface="Lucida Sans Unicode"/>
              </a:rPr>
              <a:t>distribution</a:t>
            </a:r>
            <a:r>
              <a:rPr sz="2800" spc="-160" dirty="0">
                <a:solidFill>
                  <a:srgbClr val="57575A"/>
                </a:solidFill>
                <a:latin typeface="Lucida Sans Unicode"/>
                <a:cs typeface="Lucida Sans Unicode"/>
              </a:rPr>
              <a:t> </a:t>
            </a:r>
            <a:r>
              <a:rPr sz="2800" spc="-165" dirty="0">
                <a:solidFill>
                  <a:srgbClr val="57575A"/>
                </a:solidFill>
                <a:latin typeface="Lucida Sans Unicode"/>
                <a:cs typeface="Lucida Sans Unicode"/>
              </a:rPr>
              <a:t>vectors</a:t>
            </a:r>
            <a:r>
              <a:rPr sz="2800" spc="-210" dirty="0">
                <a:solidFill>
                  <a:srgbClr val="57575A"/>
                </a:solidFill>
                <a:latin typeface="Lucida Sans Unicode"/>
                <a:cs typeface="Lucida Sans Unicode"/>
              </a:rPr>
              <a:t> </a:t>
            </a:r>
            <a:r>
              <a:rPr sz="2800" spc="-160" dirty="0">
                <a:solidFill>
                  <a:srgbClr val="57575A"/>
                </a:solidFill>
                <a:latin typeface="Lucida Sans Unicode"/>
                <a:cs typeface="Lucida Sans Unicode"/>
              </a:rPr>
              <a:t>and</a:t>
            </a:r>
            <a:r>
              <a:rPr sz="2800" spc="-250" dirty="0">
                <a:solidFill>
                  <a:srgbClr val="57575A"/>
                </a:solidFill>
                <a:latin typeface="Lucida Sans Unicode"/>
                <a:cs typeface="Lucida Sans Unicode"/>
              </a:rPr>
              <a:t> </a:t>
            </a:r>
            <a:r>
              <a:rPr sz="2800" spc="-140" dirty="0">
                <a:solidFill>
                  <a:srgbClr val="57575A"/>
                </a:solidFill>
                <a:latin typeface="Lucida Sans Unicode"/>
                <a:cs typeface="Lucida Sans Unicode"/>
              </a:rPr>
              <a:t>victims,</a:t>
            </a:r>
            <a:r>
              <a:rPr sz="2800" spc="-175" dirty="0">
                <a:solidFill>
                  <a:srgbClr val="57575A"/>
                </a:solidFill>
                <a:latin typeface="Lucida Sans Unicode"/>
                <a:cs typeface="Lucida Sans Unicode"/>
              </a:rPr>
              <a:t> </a:t>
            </a:r>
            <a:r>
              <a:rPr sz="2800" spc="-150" dirty="0">
                <a:solidFill>
                  <a:srgbClr val="57575A"/>
                </a:solidFill>
                <a:latin typeface="Lucida Sans Unicode"/>
                <a:cs typeface="Lucida Sans Unicode"/>
              </a:rPr>
              <a:t>e.g.,</a:t>
            </a:r>
            <a:r>
              <a:rPr sz="2800" spc="-180" dirty="0">
                <a:solidFill>
                  <a:srgbClr val="57575A"/>
                </a:solidFill>
                <a:latin typeface="Lucida Sans Unicode"/>
                <a:cs typeface="Lucida Sans Unicode"/>
              </a:rPr>
              <a:t> </a:t>
            </a:r>
            <a:r>
              <a:rPr sz="2800" spc="-250" dirty="0">
                <a:solidFill>
                  <a:srgbClr val="57575A"/>
                </a:solidFill>
                <a:latin typeface="Lucida Sans Unicode"/>
                <a:cs typeface="Lucida Sans Unicode"/>
              </a:rPr>
              <a:t>IoT</a:t>
            </a:r>
            <a:r>
              <a:rPr sz="2800" spc="-204" dirty="0">
                <a:solidFill>
                  <a:srgbClr val="57575A"/>
                </a:solidFill>
                <a:latin typeface="Lucida Sans Unicode"/>
                <a:cs typeface="Lucida Sans Unicode"/>
              </a:rPr>
              <a:t> </a:t>
            </a:r>
            <a:r>
              <a:rPr sz="2800" spc="-70" dirty="0">
                <a:solidFill>
                  <a:srgbClr val="57575A"/>
                </a:solidFill>
                <a:latin typeface="Lucida Sans Unicode"/>
                <a:cs typeface="Lucida Sans Unicode"/>
              </a:rPr>
              <a:t>devices</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75" dirty="0">
                <a:solidFill>
                  <a:srgbClr val="57575A"/>
                </a:solidFill>
                <a:latin typeface="Lucida Sans Unicode"/>
                <a:cs typeface="Lucida Sans Unicode"/>
              </a:rPr>
              <a:t>Also</a:t>
            </a:r>
            <a:r>
              <a:rPr sz="2800" spc="-210" dirty="0">
                <a:solidFill>
                  <a:srgbClr val="57575A"/>
                </a:solidFill>
                <a:latin typeface="Lucida Sans Unicode"/>
                <a:cs typeface="Lucida Sans Unicode"/>
              </a:rPr>
              <a:t> </a:t>
            </a:r>
            <a:r>
              <a:rPr sz="2800" spc="-175" dirty="0">
                <a:solidFill>
                  <a:srgbClr val="57575A"/>
                </a:solidFill>
                <a:latin typeface="Lucida Sans Unicode"/>
                <a:cs typeface="Lucida Sans Unicode"/>
              </a:rPr>
              <a:t>mobile</a:t>
            </a:r>
            <a:r>
              <a:rPr sz="2800" spc="-180" dirty="0">
                <a:solidFill>
                  <a:srgbClr val="57575A"/>
                </a:solidFill>
                <a:latin typeface="Lucida Sans Unicode"/>
                <a:cs typeface="Lucida Sans Unicode"/>
              </a:rPr>
              <a:t> </a:t>
            </a:r>
            <a:r>
              <a:rPr sz="2800" spc="-135" dirty="0">
                <a:solidFill>
                  <a:srgbClr val="57575A"/>
                </a:solidFill>
                <a:latin typeface="Lucida Sans Unicode"/>
                <a:cs typeface="Lucida Sans Unicode"/>
              </a:rPr>
              <a:t>devices</a:t>
            </a:r>
            <a:r>
              <a:rPr sz="2800" spc="-200" dirty="0">
                <a:solidFill>
                  <a:srgbClr val="57575A"/>
                </a:solidFill>
                <a:latin typeface="Lucida Sans Unicode"/>
                <a:cs typeface="Lucida Sans Unicode"/>
              </a:rPr>
              <a:t> </a:t>
            </a:r>
            <a:r>
              <a:rPr sz="2800" spc="-10" dirty="0">
                <a:solidFill>
                  <a:srgbClr val="57575A"/>
                </a:solidFill>
                <a:latin typeface="Lucida Sans Unicode"/>
                <a:cs typeface="Lucida Sans Unicode"/>
              </a:rPr>
              <a:t>affected</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65" dirty="0">
                <a:solidFill>
                  <a:srgbClr val="57575A"/>
                </a:solidFill>
                <a:latin typeface="Lucida Sans Unicode"/>
                <a:cs typeface="Lucida Sans Unicode"/>
              </a:rPr>
              <a:t>Most</a:t>
            </a:r>
            <a:r>
              <a:rPr sz="2800" spc="-190" dirty="0">
                <a:solidFill>
                  <a:srgbClr val="57575A"/>
                </a:solidFill>
                <a:latin typeface="Lucida Sans Unicode"/>
                <a:cs typeface="Lucida Sans Unicode"/>
              </a:rPr>
              <a:t> </a:t>
            </a:r>
            <a:r>
              <a:rPr sz="2800" spc="-215" dirty="0">
                <a:solidFill>
                  <a:srgbClr val="57575A"/>
                </a:solidFill>
                <a:latin typeface="Lucida Sans Unicode"/>
                <a:cs typeface="Lucida Sans Unicode"/>
              </a:rPr>
              <a:t>common:</a:t>
            </a:r>
            <a:r>
              <a:rPr sz="2800" spc="-165" dirty="0">
                <a:solidFill>
                  <a:srgbClr val="57575A"/>
                </a:solidFill>
                <a:latin typeface="Lucida Sans Unicode"/>
                <a:cs typeface="Lucida Sans Unicode"/>
              </a:rPr>
              <a:t> </a:t>
            </a:r>
            <a:r>
              <a:rPr sz="2800" spc="-250" dirty="0">
                <a:solidFill>
                  <a:srgbClr val="57575A"/>
                </a:solidFill>
                <a:latin typeface="Lucida Sans Unicode"/>
                <a:cs typeface="Lucida Sans Unicode"/>
              </a:rPr>
              <a:t>script-</a:t>
            </a:r>
            <a:r>
              <a:rPr sz="2800" spc="-10" dirty="0">
                <a:solidFill>
                  <a:srgbClr val="57575A"/>
                </a:solidFill>
                <a:latin typeface="Lucida Sans Unicode"/>
                <a:cs typeface="Lucida Sans Unicode"/>
              </a:rPr>
              <a:t>based</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210" dirty="0">
                <a:solidFill>
                  <a:srgbClr val="57575A"/>
                </a:solidFill>
                <a:latin typeface="Lucida Sans Unicode"/>
                <a:cs typeface="Lucida Sans Unicode"/>
              </a:rPr>
              <a:t>Upcoming</a:t>
            </a:r>
            <a:r>
              <a:rPr sz="2800" spc="-180" dirty="0">
                <a:solidFill>
                  <a:srgbClr val="57575A"/>
                </a:solidFill>
                <a:latin typeface="Lucida Sans Unicode"/>
                <a:cs typeface="Lucida Sans Unicode"/>
              </a:rPr>
              <a:t> </a:t>
            </a:r>
            <a:r>
              <a:rPr sz="2800" spc="-150" dirty="0">
                <a:solidFill>
                  <a:srgbClr val="57575A"/>
                </a:solidFill>
                <a:latin typeface="Lucida Sans Unicode"/>
                <a:cs typeface="Lucida Sans Unicode"/>
              </a:rPr>
              <a:t>attack</a:t>
            </a:r>
            <a:r>
              <a:rPr sz="2800" spc="-315" dirty="0">
                <a:solidFill>
                  <a:srgbClr val="57575A"/>
                </a:solidFill>
                <a:latin typeface="Lucida Sans Unicode"/>
                <a:cs typeface="Lucida Sans Unicode"/>
              </a:rPr>
              <a:t> </a:t>
            </a:r>
            <a:r>
              <a:rPr sz="2800" spc="-10" dirty="0">
                <a:solidFill>
                  <a:srgbClr val="57575A"/>
                </a:solidFill>
                <a:latin typeface="Lucida Sans Unicode"/>
                <a:cs typeface="Lucida Sans Unicode"/>
              </a:rPr>
              <a:t>vector</a:t>
            </a:r>
            <a:endParaRPr sz="2800" dirty="0">
              <a:latin typeface="Lucida Sans Unicode"/>
              <a:cs typeface="Lucida Sans Unicode"/>
            </a:endParaRPr>
          </a:p>
        </p:txBody>
      </p:sp>
      <p:grpSp>
        <p:nvGrpSpPr>
          <p:cNvPr id="4" name="object 4"/>
          <p:cNvGrpSpPr/>
          <p:nvPr/>
        </p:nvGrpSpPr>
        <p:grpSpPr>
          <a:xfrm>
            <a:off x="5949696" y="3419855"/>
            <a:ext cx="5850890" cy="2868295"/>
            <a:chOff x="5949696" y="3419855"/>
            <a:chExt cx="5850890" cy="2868295"/>
          </a:xfrm>
        </p:grpSpPr>
        <p:pic>
          <p:nvPicPr>
            <p:cNvPr id="5" name="object 5"/>
            <p:cNvPicPr/>
            <p:nvPr/>
          </p:nvPicPr>
          <p:blipFill>
            <a:blip r:embed="rId2" cstate="print"/>
            <a:stretch>
              <a:fillRect/>
            </a:stretch>
          </p:blipFill>
          <p:spPr>
            <a:xfrm>
              <a:off x="5958840" y="3428970"/>
              <a:ext cx="5832124" cy="2849540"/>
            </a:xfrm>
            <a:prstGeom prst="rect">
              <a:avLst/>
            </a:prstGeom>
          </p:spPr>
        </p:pic>
        <p:sp>
          <p:nvSpPr>
            <p:cNvPr id="6" name="object 6"/>
            <p:cNvSpPr/>
            <p:nvPr/>
          </p:nvSpPr>
          <p:spPr>
            <a:xfrm>
              <a:off x="5954268" y="3424427"/>
              <a:ext cx="5842000" cy="2859405"/>
            </a:xfrm>
            <a:custGeom>
              <a:avLst/>
              <a:gdLst/>
              <a:ahLst/>
              <a:cxnLst/>
              <a:rect l="l" t="t" r="r" b="b"/>
              <a:pathLst>
                <a:path w="5842000" h="2859404">
                  <a:moveTo>
                    <a:pt x="0" y="2859024"/>
                  </a:moveTo>
                  <a:lnTo>
                    <a:pt x="5841492" y="2859024"/>
                  </a:lnTo>
                  <a:lnTo>
                    <a:pt x="5841492" y="0"/>
                  </a:lnTo>
                  <a:lnTo>
                    <a:pt x="0" y="0"/>
                  </a:lnTo>
                  <a:lnTo>
                    <a:pt x="0" y="2859024"/>
                  </a:lnTo>
                  <a:close/>
                </a:path>
              </a:pathLst>
            </a:custGeom>
            <a:ln w="9144">
              <a:solidFill>
                <a:srgbClr val="002B45"/>
              </a:solidFill>
            </a:ln>
          </p:spPr>
          <p:txBody>
            <a:bodyPr wrap="square" lIns="0" tIns="0" rIns="0" bIns="0" rtlCol="0"/>
            <a:lstStyle/>
            <a:p>
              <a:endParaRPr/>
            </a:p>
          </p:txBody>
        </p:sp>
      </p:grpSp>
      <p:sp>
        <p:nvSpPr>
          <p:cNvPr id="7" name="object 7"/>
          <p:cNvSpPr txBox="1"/>
          <p:nvPr/>
        </p:nvSpPr>
        <p:spPr>
          <a:xfrm>
            <a:off x="6128384" y="6303060"/>
            <a:ext cx="5492750" cy="240029"/>
          </a:xfrm>
          <a:prstGeom prst="rect">
            <a:avLst/>
          </a:prstGeom>
        </p:spPr>
        <p:txBody>
          <a:bodyPr vert="horz" wrap="square" lIns="0" tIns="13335" rIns="0" bIns="0" rtlCol="0">
            <a:spAutoFit/>
          </a:bodyPr>
          <a:lstStyle/>
          <a:p>
            <a:pPr marL="12700">
              <a:lnSpc>
                <a:spcPct val="100000"/>
              </a:lnSpc>
              <a:spcBef>
                <a:spcPts val="105"/>
              </a:spcBef>
            </a:pPr>
            <a:r>
              <a:rPr sz="1400" spc="-120" dirty="0">
                <a:solidFill>
                  <a:srgbClr val="57575A"/>
                </a:solidFill>
                <a:latin typeface="Lucida Sans Unicode"/>
                <a:cs typeface="Lucida Sans Unicode"/>
              </a:rPr>
              <a:t>Total</a:t>
            </a:r>
            <a:r>
              <a:rPr sz="1400" spc="-100" dirty="0">
                <a:solidFill>
                  <a:srgbClr val="57575A"/>
                </a:solidFill>
                <a:latin typeface="Lucida Sans Unicode"/>
                <a:cs typeface="Lucida Sans Unicode"/>
              </a:rPr>
              <a:t> </a:t>
            </a:r>
            <a:r>
              <a:rPr sz="1400" spc="-150" dirty="0">
                <a:solidFill>
                  <a:srgbClr val="57575A"/>
                </a:solidFill>
                <a:latin typeface="Lucida Sans Unicode"/>
                <a:cs typeface="Lucida Sans Unicode"/>
              </a:rPr>
              <a:t>coin-</a:t>
            </a:r>
            <a:r>
              <a:rPr sz="1400" spc="-100" dirty="0">
                <a:solidFill>
                  <a:srgbClr val="57575A"/>
                </a:solidFill>
                <a:latin typeface="Lucida Sans Unicode"/>
                <a:cs typeface="Lucida Sans Unicode"/>
              </a:rPr>
              <a:t>mining</a:t>
            </a:r>
            <a:r>
              <a:rPr sz="1400" spc="-110" dirty="0">
                <a:solidFill>
                  <a:srgbClr val="57575A"/>
                </a:solidFill>
                <a:latin typeface="Lucida Sans Unicode"/>
                <a:cs typeface="Lucida Sans Unicode"/>
              </a:rPr>
              <a:t> </a:t>
            </a:r>
            <a:r>
              <a:rPr sz="1400" spc="-70" dirty="0">
                <a:solidFill>
                  <a:srgbClr val="57575A"/>
                </a:solidFill>
                <a:latin typeface="Lucida Sans Unicode"/>
                <a:cs typeface="Lucida Sans Unicode"/>
              </a:rPr>
              <a:t>activity</a:t>
            </a:r>
            <a:r>
              <a:rPr sz="1400" spc="-120" dirty="0">
                <a:solidFill>
                  <a:srgbClr val="57575A"/>
                </a:solidFill>
                <a:latin typeface="Lucida Sans Unicode"/>
                <a:cs typeface="Lucida Sans Unicode"/>
              </a:rPr>
              <a:t> </a:t>
            </a:r>
            <a:r>
              <a:rPr sz="1400" spc="-75" dirty="0">
                <a:solidFill>
                  <a:srgbClr val="57575A"/>
                </a:solidFill>
                <a:latin typeface="Lucida Sans Unicode"/>
                <a:cs typeface="Lucida Sans Unicode"/>
              </a:rPr>
              <a:t>increased</a:t>
            </a:r>
            <a:r>
              <a:rPr sz="1400" spc="-130" dirty="0">
                <a:solidFill>
                  <a:srgbClr val="57575A"/>
                </a:solidFill>
                <a:latin typeface="Lucida Sans Unicode"/>
                <a:cs typeface="Lucida Sans Unicode"/>
              </a:rPr>
              <a:t> </a:t>
            </a:r>
            <a:r>
              <a:rPr sz="1400" spc="-105" dirty="0">
                <a:solidFill>
                  <a:srgbClr val="57575A"/>
                </a:solidFill>
                <a:latin typeface="Lucida Sans Unicode"/>
                <a:cs typeface="Lucida Sans Unicode"/>
              </a:rPr>
              <a:t>by</a:t>
            </a:r>
            <a:r>
              <a:rPr sz="1400" spc="-110" dirty="0">
                <a:solidFill>
                  <a:srgbClr val="57575A"/>
                </a:solidFill>
                <a:latin typeface="Lucida Sans Unicode"/>
                <a:cs typeface="Lucida Sans Unicode"/>
              </a:rPr>
              <a:t> </a:t>
            </a:r>
            <a:r>
              <a:rPr sz="1400" spc="-114" dirty="0">
                <a:solidFill>
                  <a:srgbClr val="57575A"/>
                </a:solidFill>
                <a:latin typeface="Lucida Sans Unicode"/>
                <a:cs typeface="Lucida Sans Unicode"/>
              </a:rPr>
              <a:t>more</a:t>
            </a:r>
            <a:r>
              <a:rPr sz="1400" spc="-90" dirty="0">
                <a:solidFill>
                  <a:srgbClr val="57575A"/>
                </a:solidFill>
                <a:latin typeface="Lucida Sans Unicode"/>
                <a:cs typeface="Lucida Sans Unicode"/>
              </a:rPr>
              <a:t> </a:t>
            </a:r>
            <a:r>
              <a:rPr sz="1400" spc="-85" dirty="0">
                <a:solidFill>
                  <a:srgbClr val="57575A"/>
                </a:solidFill>
                <a:latin typeface="Lucida Sans Unicode"/>
                <a:cs typeface="Lucida Sans Unicode"/>
              </a:rPr>
              <a:t>than</a:t>
            </a:r>
            <a:r>
              <a:rPr sz="1400" spc="-75" dirty="0">
                <a:solidFill>
                  <a:srgbClr val="57575A"/>
                </a:solidFill>
                <a:latin typeface="Lucida Sans Unicode"/>
                <a:cs typeface="Lucida Sans Unicode"/>
              </a:rPr>
              <a:t> </a:t>
            </a:r>
            <a:r>
              <a:rPr sz="1400" spc="-40" dirty="0">
                <a:solidFill>
                  <a:srgbClr val="57575A"/>
                </a:solidFill>
                <a:latin typeface="Lucida Sans Unicode"/>
                <a:cs typeface="Lucida Sans Unicode"/>
              </a:rPr>
              <a:t>34.000%</a:t>
            </a:r>
            <a:r>
              <a:rPr sz="1400" spc="-90" dirty="0">
                <a:solidFill>
                  <a:srgbClr val="57575A"/>
                </a:solidFill>
                <a:latin typeface="Lucida Sans Unicode"/>
                <a:cs typeface="Lucida Sans Unicode"/>
              </a:rPr>
              <a:t> </a:t>
            </a:r>
            <a:r>
              <a:rPr sz="1400" spc="-105" dirty="0">
                <a:solidFill>
                  <a:srgbClr val="57575A"/>
                </a:solidFill>
                <a:latin typeface="Lucida Sans Unicode"/>
                <a:cs typeface="Lucida Sans Unicode"/>
              </a:rPr>
              <a:t>during</a:t>
            </a:r>
            <a:r>
              <a:rPr sz="1400" spc="-100" dirty="0">
                <a:solidFill>
                  <a:srgbClr val="57575A"/>
                </a:solidFill>
                <a:latin typeface="Lucida Sans Unicode"/>
                <a:cs typeface="Lucida Sans Unicode"/>
              </a:rPr>
              <a:t> </a:t>
            </a:r>
            <a:r>
              <a:rPr sz="1400" spc="-20" dirty="0">
                <a:solidFill>
                  <a:srgbClr val="57575A"/>
                </a:solidFill>
                <a:latin typeface="Lucida Sans Unicode"/>
                <a:cs typeface="Lucida Sans Unicode"/>
              </a:rPr>
              <a:t>2017</a:t>
            </a:r>
            <a:endParaRPr sz="1400">
              <a:latin typeface="Lucida Sans Unicode"/>
              <a:cs typeface="Lucida Sans Unicode"/>
            </a:endParaRPr>
          </a:p>
        </p:txBody>
      </p:sp>
      <p:sp>
        <p:nvSpPr>
          <p:cNvPr id="8" name="object 8"/>
          <p:cNvSpPr txBox="1"/>
          <p:nvPr/>
        </p:nvSpPr>
        <p:spPr>
          <a:xfrm>
            <a:off x="4333747" y="6650130"/>
            <a:ext cx="3594735" cy="175260"/>
          </a:xfrm>
          <a:prstGeom prst="rect">
            <a:avLst/>
          </a:prstGeom>
        </p:spPr>
        <p:txBody>
          <a:bodyPr vert="horz" wrap="square" lIns="0" tIns="635" rIns="0" bIns="0" rtlCol="0">
            <a:spAutoFit/>
          </a:bodyPr>
          <a:lstStyle/>
          <a:p>
            <a:pPr marL="12700">
              <a:lnSpc>
                <a:spcPct val="100000"/>
              </a:lnSpc>
              <a:spcBef>
                <a:spcPts val="5"/>
              </a:spcBef>
            </a:pPr>
            <a:r>
              <a:rPr sz="1050" i="1" dirty="0">
                <a:latin typeface="Arial"/>
                <a:cs typeface="Arial"/>
              </a:rPr>
              <a:t>data</a:t>
            </a:r>
            <a:r>
              <a:rPr sz="1050" i="1" spc="-30" dirty="0">
                <a:latin typeface="Arial"/>
                <a:cs typeface="Arial"/>
              </a:rPr>
              <a:t> </a:t>
            </a:r>
            <a:r>
              <a:rPr sz="1050" i="1" dirty="0">
                <a:latin typeface="Arial"/>
                <a:cs typeface="Arial"/>
              </a:rPr>
              <a:t>source:</a:t>
            </a:r>
            <a:r>
              <a:rPr sz="1050" i="1" spc="-50" dirty="0">
                <a:latin typeface="Arial"/>
                <a:cs typeface="Arial"/>
              </a:rPr>
              <a:t> </a:t>
            </a:r>
            <a:r>
              <a:rPr sz="1050" i="1" dirty="0">
                <a:latin typeface="Arial"/>
                <a:cs typeface="Arial"/>
              </a:rPr>
              <a:t>Symantec</a:t>
            </a:r>
            <a:r>
              <a:rPr sz="1050" i="1" spc="-20" dirty="0">
                <a:latin typeface="Arial"/>
                <a:cs typeface="Arial"/>
              </a:rPr>
              <a:t> </a:t>
            </a:r>
            <a:r>
              <a:rPr sz="1050" i="1" dirty="0">
                <a:latin typeface="Arial"/>
                <a:cs typeface="Arial"/>
              </a:rPr>
              <a:t>Internet</a:t>
            </a:r>
            <a:r>
              <a:rPr sz="1050" i="1" spc="-35" dirty="0">
                <a:latin typeface="Arial"/>
                <a:cs typeface="Arial"/>
              </a:rPr>
              <a:t> </a:t>
            </a:r>
            <a:r>
              <a:rPr sz="1050" i="1" dirty="0">
                <a:latin typeface="Arial"/>
                <a:cs typeface="Arial"/>
              </a:rPr>
              <a:t>Security</a:t>
            </a:r>
            <a:r>
              <a:rPr sz="1050" i="1" spc="-50" dirty="0">
                <a:latin typeface="Arial"/>
                <a:cs typeface="Arial"/>
              </a:rPr>
              <a:t> </a:t>
            </a:r>
            <a:r>
              <a:rPr sz="1050" i="1" dirty="0">
                <a:latin typeface="Arial"/>
                <a:cs typeface="Arial"/>
              </a:rPr>
              <a:t>Threat</a:t>
            </a:r>
            <a:r>
              <a:rPr sz="1050" i="1" spc="-45" dirty="0">
                <a:latin typeface="Arial"/>
                <a:cs typeface="Arial"/>
              </a:rPr>
              <a:t> </a:t>
            </a:r>
            <a:r>
              <a:rPr sz="1050" i="1" dirty="0">
                <a:latin typeface="Arial"/>
                <a:cs typeface="Arial"/>
              </a:rPr>
              <a:t>Report</a:t>
            </a:r>
            <a:r>
              <a:rPr sz="1050" i="1" spc="-30" dirty="0">
                <a:latin typeface="Arial"/>
                <a:cs typeface="Arial"/>
              </a:rPr>
              <a:t> </a:t>
            </a:r>
            <a:r>
              <a:rPr sz="1050" i="1" spc="-20" dirty="0">
                <a:latin typeface="Arial"/>
                <a:cs typeface="Arial"/>
              </a:rPr>
              <a:t>2018</a:t>
            </a:r>
            <a:endParaRPr sz="105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4800"/>
            <a:ext cx="1440180" cy="414655"/>
          </a:xfrm>
          <a:custGeom>
            <a:avLst/>
            <a:gdLst/>
            <a:ahLst/>
            <a:cxnLst/>
            <a:rect l="l" t="t" r="r" b="b"/>
            <a:pathLst>
              <a:path w="1440180" h="414655">
                <a:moveTo>
                  <a:pt x="1423543" y="354457"/>
                </a:moveTo>
                <a:lnTo>
                  <a:pt x="1400683" y="354457"/>
                </a:lnTo>
                <a:lnTo>
                  <a:pt x="1400683" y="413385"/>
                </a:lnTo>
                <a:lnTo>
                  <a:pt x="1408049" y="413385"/>
                </a:lnTo>
                <a:lnTo>
                  <a:pt x="1408049" y="386714"/>
                </a:lnTo>
                <a:lnTo>
                  <a:pt x="1430528" y="386714"/>
                </a:lnTo>
                <a:lnTo>
                  <a:pt x="1434972" y="382270"/>
                </a:lnTo>
                <a:lnTo>
                  <a:pt x="1408049" y="382270"/>
                </a:lnTo>
                <a:lnTo>
                  <a:pt x="1408049" y="360425"/>
                </a:lnTo>
                <a:lnTo>
                  <a:pt x="1433703" y="360425"/>
                </a:lnTo>
                <a:lnTo>
                  <a:pt x="1430909" y="358139"/>
                </a:lnTo>
                <a:lnTo>
                  <a:pt x="1427988" y="355853"/>
                </a:lnTo>
                <a:lnTo>
                  <a:pt x="1423543" y="354457"/>
                </a:lnTo>
                <a:close/>
              </a:path>
              <a:path w="1440180" h="414655">
                <a:moveTo>
                  <a:pt x="1419606" y="386714"/>
                </a:moveTo>
                <a:lnTo>
                  <a:pt x="1408049" y="386714"/>
                </a:lnTo>
                <a:lnTo>
                  <a:pt x="1411097" y="386841"/>
                </a:lnTo>
                <a:lnTo>
                  <a:pt x="1412494" y="387603"/>
                </a:lnTo>
                <a:lnTo>
                  <a:pt x="1430909" y="413385"/>
                </a:lnTo>
                <a:lnTo>
                  <a:pt x="1440180" y="413385"/>
                </a:lnTo>
                <a:lnTo>
                  <a:pt x="1428369" y="396748"/>
                </a:lnTo>
                <a:lnTo>
                  <a:pt x="1425829" y="393319"/>
                </a:lnTo>
                <a:lnTo>
                  <a:pt x="1424432" y="391667"/>
                </a:lnTo>
                <a:lnTo>
                  <a:pt x="1422400" y="389000"/>
                </a:lnTo>
                <a:lnTo>
                  <a:pt x="1419606" y="386714"/>
                </a:lnTo>
                <a:close/>
              </a:path>
              <a:path w="1440180" h="414655">
                <a:moveTo>
                  <a:pt x="1433703" y="360425"/>
                </a:moveTo>
                <a:lnTo>
                  <a:pt x="1418717" y="360425"/>
                </a:lnTo>
                <a:lnTo>
                  <a:pt x="1421003" y="360807"/>
                </a:lnTo>
                <a:lnTo>
                  <a:pt x="1423035" y="361569"/>
                </a:lnTo>
                <a:lnTo>
                  <a:pt x="1426591" y="362965"/>
                </a:lnTo>
                <a:lnTo>
                  <a:pt x="1429131" y="366649"/>
                </a:lnTo>
                <a:lnTo>
                  <a:pt x="1429131" y="374396"/>
                </a:lnTo>
                <a:lnTo>
                  <a:pt x="1428115" y="377444"/>
                </a:lnTo>
                <a:lnTo>
                  <a:pt x="1426083" y="379349"/>
                </a:lnTo>
                <a:lnTo>
                  <a:pt x="1423543" y="381380"/>
                </a:lnTo>
                <a:lnTo>
                  <a:pt x="1420368" y="382270"/>
                </a:lnTo>
                <a:lnTo>
                  <a:pt x="1434972" y="382270"/>
                </a:lnTo>
                <a:lnTo>
                  <a:pt x="1437005" y="380238"/>
                </a:lnTo>
                <a:lnTo>
                  <a:pt x="1437005" y="364363"/>
                </a:lnTo>
                <a:lnTo>
                  <a:pt x="1433703" y="360425"/>
                </a:lnTo>
                <a:close/>
              </a:path>
              <a:path w="1440180" h="414655">
                <a:moveTo>
                  <a:pt x="1373886" y="354457"/>
                </a:moveTo>
                <a:lnTo>
                  <a:pt x="1339850" y="354457"/>
                </a:lnTo>
                <a:lnTo>
                  <a:pt x="1339850" y="413385"/>
                </a:lnTo>
                <a:lnTo>
                  <a:pt x="1374775" y="413385"/>
                </a:lnTo>
                <a:lnTo>
                  <a:pt x="1374775" y="407415"/>
                </a:lnTo>
                <a:lnTo>
                  <a:pt x="1347343" y="407415"/>
                </a:lnTo>
                <a:lnTo>
                  <a:pt x="1347343" y="385699"/>
                </a:lnTo>
                <a:lnTo>
                  <a:pt x="1368806" y="385699"/>
                </a:lnTo>
                <a:lnTo>
                  <a:pt x="1368806" y="379475"/>
                </a:lnTo>
                <a:lnTo>
                  <a:pt x="1347343" y="379475"/>
                </a:lnTo>
                <a:lnTo>
                  <a:pt x="1347343" y="360172"/>
                </a:lnTo>
                <a:lnTo>
                  <a:pt x="1372997" y="360172"/>
                </a:lnTo>
                <a:lnTo>
                  <a:pt x="1373886" y="354457"/>
                </a:lnTo>
                <a:close/>
              </a:path>
              <a:path w="1440180" h="414655">
                <a:moveTo>
                  <a:pt x="1299210" y="360425"/>
                </a:moveTo>
                <a:lnTo>
                  <a:pt x="1292098" y="360425"/>
                </a:lnTo>
                <a:lnTo>
                  <a:pt x="1292098" y="413385"/>
                </a:lnTo>
                <a:lnTo>
                  <a:pt x="1299210" y="413385"/>
                </a:lnTo>
                <a:lnTo>
                  <a:pt x="1299210" y="360425"/>
                </a:lnTo>
                <a:close/>
              </a:path>
              <a:path w="1440180" h="414655">
                <a:moveTo>
                  <a:pt x="1316609" y="354457"/>
                </a:moveTo>
                <a:lnTo>
                  <a:pt x="1275207" y="354457"/>
                </a:lnTo>
                <a:lnTo>
                  <a:pt x="1275207" y="360425"/>
                </a:lnTo>
                <a:lnTo>
                  <a:pt x="1316101" y="360425"/>
                </a:lnTo>
                <a:lnTo>
                  <a:pt x="1316609" y="354457"/>
                </a:lnTo>
                <a:close/>
              </a:path>
              <a:path w="1440180" h="414655">
                <a:moveTo>
                  <a:pt x="1213485" y="403733"/>
                </a:moveTo>
                <a:lnTo>
                  <a:pt x="1210310" y="409194"/>
                </a:lnTo>
                <a:lnTo>
                  <a:pt x="1216279" y="412876"/>
                </a:lnTo>
                <a:lnTo>
                  <a:pt x="1222756" y="414527"/>
                </a:lnTo>
                <a:lnTo>
                  <a:pt x="1235964" y="414527"/>
                </a:lnTo>
                <a:lnTo>
                  <a:pt x="1240027" y="413385"/>
                </a:lnTo>
                <a:lnTo>
                  <a:pt x="1244219" y="410845"/>
                </a:lnTo>
                <a:lnTo>
                  <a:pt x="1247795" y="408813"/>
                </a:lnTo>
                <a:lnTo>
                  <a:pt x="1223899" y="408813"/>
                </a:lnTo>
                <a:lnTo>
                  <a:pt x="1218564" y="407162"/>
                </a:lnTo>
                <a:lnTo>
                  <a:pt x="1213485" y="403733"/>
                </a:lnTo>
                <a:close/>
              </a:path>
              <a:path w="1440180" h="414655">
                <a:moveTo>
                  <a:pt x="1238885" y="353060"/>
                </a:moveTo>
                <a:lnTo>
                  <a:pt x="1232281" y="353060"/>
                </a:lnTo>
                <a:lnTo>
                  <a:pt x="1224035" y="354290"/>
                </a:lnTo>
                <a:lnTo>
                  <a:pt x="1217660" y="357759"/>
                </a:lnTo>
                <a:lnTo>
                  <a:pt x="1213546" y="363132"/>
                </a:lnTo>
                <a:lnTo>
                  <a:pt x="1212088" y="370077"/>
                </a:lnTo>
                <a:lnTo>
                  <a:pt x="1212088" y="373761"/>
                </a:lnTo>
                <a:lnTo>
                  <a:pt x="1233424" y="386714"/>
                </a:lnTo>
                <a:lnTo>
                  <a:pt x="1241044" y="389000"/>
                </a:lnTo>
                <a:lnTo>
                  <a:pt x="1244473" y="392429"/>
                </a:lnTo>
                <a:lnTo>
                  <a:pt x="1244473" y="401192"/>
                </a:lnTo>
                <a:lnTo>
                  <a:pt x="1243076" y="403987"/>
                </a:lnTo>
                <a:lnTo>
                  <a:pt x="1240027" y="406273"/>
                </a:lnTo>
                <a:lnTo>
                  <a:pt x="1237488" y="408050"/>
                </a:lnTo>
                <a:lnTo>
                  <a:pt x="1234948" y="408813"/>
                </a:lnTo>
                <a:lnTo>
                  <a:pt x="1247795" y="408813"/>
                </a:lnTo>
                <a:lnTo>
                  <a:pt x="1249807" y="407670"/>
                </a:lnTo>
                <a:lnTo>
                  <a:pt x="1252855" y="402336"/>
                </a:lnTo>
                <a:lnTo>
                  <a:pt x="1252855" y="393064"/>
                </a:lnTo>
                <a:lnTo>
                  <a:pt x="1251204" y="389000"/>
                </a:lnTo>
                <a:lnTo>
                  <a:pt x="1248664" y="386461"/>
                </a:lnTo>
                <a:lnTo>
                  <a:pt x="1246124" y="383666"/>
                </a:lnTo>
                <a:lnTo>
                  <a:pt x="1243330" y="382015"/>
                </a:lnTo>
                <a:lnTo>
                  <a:pt x="1237742" y="380491"/>
                </a:lnTo>
                <a:lnTo>
                  <a:pt x="1230630" y="378078"/>
                </a:lnTo>
                <a:lnTo>
                  <a:pt x="1223264" y="376047"/>
                </a:lnTo>
                <a:lnTo>
                  <a:pt x="1220216" y="373252"/>
                </a:lnTo>
                <a:lnTo>
                  <a:pt x="1220216" y="362458"/>
                </a:lnTo>
                <a:lnTo>
                  <a:pt x="1224788" y="358775"/>
                </a:lnTo>
                <a:lnTo>
                  <a:pt x="1251204" y="358775"/>
                </a:lnTo>
                <a:lnTo>
                  <a:pt x="1245108" y="355091"/>
                </a:lnTo>
                <a:lnTo>
                  <a:pt x="1238885" y="353060"/>
                </a:lnTo>
                <a:close/>
              </a:path>
              <a:path w="1440180" h="414655">
                <a:moveTo>
                  <a:pt x="1251204" y="358775"/>
                </a:moveTo>
                <a:lnTo>
                  <a:pt x="1237995" y="358775"/>
                </a:lnTo>
                <a:lnTo>
                  <a:pt x="1241933" y="360172"/>
                </a:lnTo>
                <a:lnTo>
                  <a:pt x="1247648" y="363854"/>
                </a:lnTo>
                <a:lnTo>
                  <a:pt x="1251204" y="358775"/>
                </a:lnTo>
                <a:close/>
              </a:path>
              <a:path w="1440180" h="414655">
                <a:moveTo>
                  <a:pt x="1077595" y="354457"/>
                </a:moveTo>
                <a:lnTo>
                  <a:pt x="1070229" y="354457"/>
                </a:lnTo>
                <a:lnTo>
                  <a:pt x="1070342" y="400938"/>
                </a:lnTo>
                <a:lnTo>
                  <a:pt x="1070483" y="402971"/>
                </a:lnTo>
                <a:lnTo>
                  <a:pt x="1072133" y="406019"/>
                </a:lnTo>
                <a:lnTo>
                  <a:pt x="1075563" y="411734"/>
                </a:lnTo>
                <a:lnTo>
                  <a:pt x="1080897" y="414527"/>
                </a:lnTo>
                <a:lnTo>
                  <a:pt x="1098169" y="414527"/>
                </a:lnTo>
                <a:lnTo>
                  <a:pt x="1103122" y="412876"/>
                </a:lnTo>
                <a:lnTo>
                  <a:pt x="1106932" y="409955"/>
                </a:lnTo>
                <a:lnTo>
                  <a:pt x="1108678" y="408559"/>
                </a:lnTo>
                <a:lnTo>
                  <a:pt x="1083437" y="408559"/>
                </a:lnTo>
                <a:lnTo>
                  <a:pt x="1080008" y="405257"/>
                </a:lnTo>
                <a:lnTo>
                  <a:pt x="1078864" y="402844"/>
                </a:lnTo>
                <a:lnTo>
                  <a:pt x="1077849" y="400938"/>
                </a:lnTo>
                <a:lnTo>
                  <a:pt x="1077595" y="397001"/>
                </a:lnTo>
                <a:lnTo>
                  <a:pt x="1077595" y="354457"/>
                </a:lnTo>
                <a:close/>
              </a:path>
              <a:path w="1440180" h="414655">
                <a:moveTo>
                  <a:pt x="1111631" y="354457"/>
                </a:moveTo>
                <a:lnTo>
                  <a:pt x="1104264" y="354457"/>
                </a:lnTo>
                <a:lnTo>
                  <a:pt x="1104264" y="399541"/>
                </a:lnTo>
                <a:lnTo>
                  <a:pt x="1104011" y="402082"/>
                </a:lnTo>
                <a:lnTo>
                  <a:pt x="1101852" y="404622"/>
                </a:lnTo>
                <a:lnTo>
                  <a:pt x="1100074" y="407162"/>
                </a:lnTo>
                <a:lnTo>
                  <a:pt x="1096137" y="408559"/>
                </a:lnTo>
                <a:lnTo>
                  <a:pt x="1108678" y="408559"/>
                </a:lnTo>
                <a:lnTo>
                  <a:pt x="1110742" y="406908"/>
                </a:lnTo>
                <a:lnTo>
                  <a:pt x="1111631" y="403478"/>
                </a:lnTo>
                <a:lnTo>
                  <a:pt x="1111631" y="354457"/>
                </a:lnTo>
                <a:close/>
              </a:path>
              <a:path w="1440180" h="414655">
                <a:moveTo>
                  <a:pt x="1102868" y="341757"/>
                </a:moveTo>
                <a:lnTo>
                  <a:pt x="1097788" y="341757"/>
                </a:lnTo>
                <a:lnTo>
                  <a:pt x="1095629" y="343788"/>
                </a:lnTo>
                <a:lnTo>
                  <a:pt x="1095629" y="348614"/>
                </a:lnTo>
                <a:lnTo>
                  <a:pt x="1097788" y="350774"/>
                </a:lnTo>
                <a:lnTo>
                  <a:pt x="1103122" y="350774"/>
                </a:lnTo>
                <a:lnTo>
                  <a:pt x="1104900" y="348614"/>
                </a:lnTo>
                <a:lnTo>
                  <a:pt x="1104900" y="343788"/>
                </a:lnTo>
                <a:lnTo>
                  <a:pt x="1102868" y="341757"/>
                </a:lnTo>
                <a:close/>
              </a:path>
              <a:path w="1440180" h="414655">
                <a:moveTo>
                  <a:pt x="1084072" y="341757"/>
                </a:moveTo>
                <a:lnTo>
                  <a:pt x="1078992" y="341757"/>
                </a:lnTo>
                <a:lnTo>
                  <a:pt x="1076960" y="343788"/>
                </a:lnTo>
                <a:lnTo>
                  <a:pt x="1076960" y="348614"/>
                </a:lnTo>
                <a:lnTo>
                  <a:pt x="1078992" y="350774"/>
                </a:lnTo>
                <a:lnTo>
                  <a:pt x="1084326" y="350774"/>
                </a:lnTo>
                <a:lnTo>
                  <a:pt x="1086231" y="348614"/>
                </a:lnTo>
                <a:lnTo>
                  <a:pt x="1086231" y="343788"/>
                </a:lnTo>
                <a:lnTo>
                  <a:pt x="1084072" y="341757"/>
                </a:lnTo>
                <a:close/>
              </a:path>
              <a:path w="1440180" h="414655">
                <a:moveTo>
                  <a:pt x="999617" y="354457"/>
                </a:moveTo>
                <a:lnTo>
                  <a:pt x="988694" y="354457"/>
                </a:lnTo>
                <a:lnTo>
                  <a:pt x="983361" y="413385"/>
                </a:lnTo>
                <a:lnTo>
                  <a:pt x="990600" y="413385"/>
                </a:lnTo>
                <a:lnTo>
                  <a:pt x="994282" y="368046"/>
                </a:lnTo>
                <a:lnTo>
                  <a:pt x="994405" y="361314"/>
                </a:lnTo>
                <a:lnTo>
                  <a:pt x="994518" y="360679"/>
                </a:lnTo>
                <a:lnTo>
                  <a:pt x="994663" y="360172"/>
                </a:lnTo>
                <a:lnTo>
                  <a:pt x="1001295" y="360172"/>
                </a:lnTo>
                <a:lnTo>
                  <a:pt x="999617" y="354457"/>
                </a:lnTo>
                <a:close/>
              </a:path>
              <a:path w="1440180" h="414655">
                <a:moveTo>
                  <a:pt x="1001295" y="360172"/>
                </a:moveTo>
                <a:lnTo>
                  <a:pt x="994663" y="360172"/>
                </a:lnTo>
                <a:lnTo>
                  <a:pt x="994918" y="361314"/>
                </a:lnTo>
                <a:lnTo>
                  <a:pt x="995807" y="365760"/>
                </a:lnTo>
                <a:lnTo>
                  <a:pt x="997712" y="371475"/>
                </a:lnTo>
                <a:lnTo>
                  <a:pt x="1010157" y="413385"/>
                </a:lnTo>
                <a:lnTo>
                  <a:pt x="1016381" y="413385"/>
                </a:lnTo>
                <a:lnTo>
                  <a:pt x="1019493" y="403225"/>
                </a:lnTo>
                <a:lnTo>
                  <a:pt x="1013460" y="403225"/>
                </a:lnTo>
                <a:lnTo>
                  <a:pt x="1013460" y="402589"/>
                </a:lnTo>
                <a:lnTo>
                  <a:pt x="1012373" y="398145"/>
                </a:lnTo>
                <a:lnTo>
                  <a:pt x="1010919" y="392938"/>
                </a:lnTo>
                <a:lnTo>
                  <a:pt x="1001295" y="360172"/>
                </a:lnTo>
                <a:close/>
              </a:path>
              <a:path w="1440180" h="414655">
                <a:moveTo>
                  <a:pt x="1038869" y="360172"/>
                </a:moveTo>
                <a:lnTo>
                  <a:pt x="1032129" y="360172"/>
                </a:lnTo>
                <a:lnTo>
                  <a:pt x="1032157" y="361314"/>
                </a:lnTo>
                <a:lnTo>
                  <a:pt x="1032382" y="366395"/>
                </a:lnTo>
                <a:lnTo>
                  <a:pt x="1032637" y="370077"/>
                </a:lnTo>
                <a:lnTo>
                  <a:pt x="1036319" y="413385"/>
                </a:lnTo>
                <a:lnTo>
                  <a:pt x="1043686" y="413385"/>
                </a:lnTo>
                <a:lnTo>
                  <a:pt x="1038869" y="360172"/>
                </a:lnTo>
                <a:close/>
              </a:path>
              <a:path w="1440180" h="414655">
                <a:moveTo>
                  <a:pt x="1038351" y="354457"/>
                </a:moveTo>
                <a:lnTo>
                  <a:pt x="1027557" y="354457"/>
                </a:lnTo>
                <a:lnTo>
                  <a:pt x="1015745" y="393573"/>
                </a:lnTo>
                <a:lnTo>
                  <a:pt x="1014349" y="398145"/>
                </a:lnTo>
                <a:lnTo>
                  <a:pt x="1013587" y="402844"/>
                </a:lnTo>
                <a:lnTo>
                  <a:pt x="1013460" y="403225"/>
                </a:lnTo>
                <a:lnTo>
                  <a:pt x="1019493" y="403225"/>
                </a:lnTo>
                <a:lnTo>
                  <a:pt x="1030986" y="365760"/>
                </a:lnTo>
                <a:lnTo>
                  <a:pt x="1032043" y="361061"/>
                </a:lnTo>
                <a:lnTo>
                  <a:pt x="1032129" y="360172"/>
                </a:lnTo>
                <a:lnTo>
                  <a:pt x="1038869" y="360172"/>
                </a:lnTo>
                <a:lnTo>
                  <a:pt x="1038351" y="354457"/>
                </a:lnTo>
                <a:close/>
              </a:path>
              <a:path w="1440180" h="414655">
                <a:moveTo>
                  <a:pt x="877557" y="382777"/>
                </a:moveTo>
                <a:lnTo>
                  <a:pt x="0" y="382777"/>
                </a:lnTo>
                <a:lnTo>
                  <a:pt x="0" y="413638"/>
                </a:lnTo>
                <a:lnTo>
                  <a:pt x="877557" y="413638"/>
                </a:lnTo>
                <a:lnTo>
                  <a:pt x="877557" y="382777"/>
                </a:lnTo>
                <a:close/>
              </a:path>
              <a:path w="1440180" h="414655">
                <a:moveTo>
                  <a:pt x="877557" y="254000"/>
                </a:moveTo>
                <a:lnTo>
                  <a:pt x="0" y="254000"/>
                </a:lnTo>
                <a:lnTo>
                  <a:pt x="0" y="268477"/>
                </a:lnTo>
                <a:lnTo>
                  <a:pt x="877557" y="268477"/>
                </a:lnTo>
                <a:lnTo>
                  <a:pt x="877557" y="254000"/>
                </a:lnTo>
                <a:close/>
              </a:path>
              <a:path w="1440180" h="414655">
                <a:moveTo>
                  <a:pt x="340804" y="167386"/>
                </a:moveTo>
                <a:lnTo>
                  <a:pt x="0" y="167386"/>
                </a:lnTo>
                <a:lnTo>
                  <a:pt x="0" y="198500"/>
                </a:lnTo>
                <a:lnTo>
                  <a:pt x="340804" y="198500"/>
                </a:lnTo>
                <a:lnTo>
                  <a:pt x="340804" y="167386"/>
                </a:lnTo>
                <a:close/>
              </a:path>
              <a:path w="1440180" h="414655">
                <a:moveTo>
                  <a:pt x="445706" y="0"/>
                </a:moveTo>
                <a:lnTo>
                  <a:pt x="431850" y="0"/>
                </a:lnTo>
                <a:lnTo>
                  <a:pt x="431850" y="31115"/>
                </a:lnTo>
                <a:lnTo>
                  <a:pt x="445706" y="31115"/>
                </a:lnTo>
                <a:lnTo>
                  <a:pt x="445706" y="0"/>
                </a:lnTo>
                <a:close/>
              </a:path>
              <a:path w="1440180" h="414655">
                <a:moveTo>
                  <a:pt x="468122" y="43942"/>
                </a:moveTo>
                <a:lnTo>
                  <a:pt x="409435" y="43942"/>
                </a:lnTo>
                <a:lnTo>
                  <a:pt x="409435" y="58547"/>
                </a:lnTo>
                <a:lnTo>
                  <a:pt x="468122" y="58547"/>
                </a:lnTo>
                <a:lnTo>
                  <a:pt x="468122" y="43942"/>
                </a:lnTo>
                <a:close/>
              </a:path>
              <a:path w="1440180" h="414655">
                <a:moveTo>
                  <a:pt x="488911" y="106679"/>
                </a:moveTo>
                <a:lnTo>
                  <a:pt x="389331" y="106679"/>
                </a:lnTo>
                <a:lnTo>
                  <a:pt x="389331" y="137667"/>
                </a:lnTo>
                <a:lnTo>
                  <a:pt x="488911" y="137667"/>
                </a:lnTo>
                <a:lnTo>
                  <a:pt x="488911" y="106679"/>
                </a:lnTo>
                <a:close/>
              </a:path>
              <a:path w="1440180" h="414655">
                <a:moveTo>
                  <a:pt x="877785" y="167386"/>
                </a:moveTo>
                <a:lnTo>
                  <a:pt x="536740" y="167386"/>
                </a:lnTo>
                <a:lnTo>
                  <a:pt x="536740" y="198500"/>
                </a:lnTo>
                <a:lnTo>
                  <a:pt x="877785" y="198500"/>
                </a:lnTo>
                <a:lnTo>
                  <a:pt x="877785" y="167386"/>
                </a:lnTo>
                <a:close/>
              </a:path>
              <a:path w="1440180" h="414655">
                <a:moveTo>
                  <a:pt x="992886" y="167386"/>
                </a:moveTo>
                <a:lnTo>
                  <a:pt x="962151" y="167386"/>
                </a:lnTo>
                <a:lnTo>
                  <a:pt x="996569" y="312292"/>
                </a:lnTo>
                <a:lnTo>
                  <a:pt x="1029588" y="312292"/>
                </a:lnTo>
                <a:lnTo>
                  <a:pt x="1037987" y="271272"/>
                </a:lnTo>
                <a:lnTo>
                  <a:pt x="1012951" y="271272"/>
                </a:lnTo>
                <a:lnTo>
                  <a:pt x="1012565" y="267658"/>
                </a:lnTo>
                <a:lnTo>
                  <a:pt x="1011285" y="257698"/>
                </a:lnTo>
                <a:lnTo>
                  <a:pt x="1008933" y="242714"/>
                </a:lnTo>
                <a:lnTo>
                  <a:pt x="1005332" y="224027"/>
                </a:lnTo>
                <a:lnTo>
                  <a:pt x="992886" y="167386"/>
                </a:lnTo>
                <a:close/>
              </a:path>
              <a:path w="1440180" h="414655">
                <a:moveTo>
                  <a:pt x="1074419" y="212851"/>
                </a:moveTo>
                <a:lnTo>
                  <a:pt x="1048512" y="212851"/>
                </a:lnTo>
                <a:lnTo>
                  <a:pt x="1049081" y="218920"/>
                </a:lnTo>
                <a:lnTo>
                  <a:pt x="1050401" y="228536"/>
                </a:lnTo>
                <a:lnTo>
                  <a:pt x="1052458" y="240534"/>
                </a:lnTo>
                <a:lnTo>
                  <a:pt x="1055243" y="253746"/>
                </a:lnTo>
                <a:lnTo>
                  <a:pt x="1068197" y="312292"/>
                </a:lnTo>
                <a:lnTo>
                  <a:pt x="1099820" y="312292"/>
                </a:lnTo>
                <a:lnTo>
                  <a:pt x="1110104" y="269621"/>
                </a:lnTo>
                <a:lnTo>
                  <a:pt x="1084580" y="269621"/>
                </a:lnTo>
                <a:lnTo>
                  <a:pt x="1084000" y="265562"/>
                </a:lnTo>
                <a:lnTo>
                  <a:pt x="1082516" y="255635"/>
                </a:lnTo>
                <a:lnTo>
                  <a:pt x="1080416" y="242714"/>
                </a:lnTo>
                <a:lnTo>
                  <a:pt x="1078357" y="231648"/>
                </a:lnTo>
                <a:lnTo>
                  <a:pt x="1074419" y="212851"/>
                </a:lnTo>
                <a:close/>
              </a:path>
              <a:path w="1440180" h="414655">
                <a:moveTo>
                  <a:pt x="1064895" y="167386"/>
                </a:moveTo>
                <a:lnTo>
                  <a:pt x="1033272" y="167386"/>
                </a:lnTo>
                <a:lnTo>
                  <a:pt x="1020572" y="225425"/>
                </a:lnTo>
                <a:lnTo>
                  <a:pt x="1017536" y="240534"/>
                </a:lnTo>
                <a:lnTo>
                  <a:pt x="1015330" y="253746"/>
                </a:lnTo>
                <a:lnTo>
                  <a:pt x="1013785" y="264590"/>
                </a:lnTo>
                <a:lnTo>
                  <a:pt x="1012951" y="271272"/>
                </a:lnTo>
                <a:lnTo>
                  <a:pt x="1037987" y="271272"/>
                </a:lnTo>
                <a:lnTo>
                  <a:pt x="1046416" y="227298"/>
                </a:lnTo>
                <a:lnTo>
                  <a:pt x="1048512" y="212851"/>
                </a:lnTo>
                <a:lnTo>
                  <a:pt x="1074419" y="212851"/>
                </a:lnTo>
                <a:lnTo>
                  <a:pt x="1064895" y="167386"/>
                </a:lnTo>
                <a:close/>
              </a:path>
              <a:path w="1440180" h="414655">
                <a:moveTo>
                  <a:pt x="1134745" y="167386"/>
                </a:moveTo>
                <a:lnTo>
                  <a:pt x="1104264" y="167386"/>
                </a:lnTo>
                <a:lnTo>
                  <a:pt x="1092454" y="221996"/>
                </a:lnTo>
                <a:lnTo>
                  <a:pt x="1089902" y="234741"/>
                </a:lnTo>
                <a:lnTo>
                  <a:pt x="1087469" y="249380"/>
                </a:lnTo>
                <a:lnTo>
                  <a:pt x="1085560" y="262233"/>
                </a:lnTo>
                <a:lnTo>
                  <a:pt x="1084580" y="269621"/>
                </a:lnTo>
                <a:lnTo>
                  <a:pt x="1110104" y="269621"/>
                </a:lnTo>
                <a:lnTo>
                  <a:pt x="1134745" y="167386"/>
                </a:lnTo>
                <a:close/>
              </a:path>
              <a:path w="1440180" h="414655">
                <a:moveTo>
                  <a:pt x="1150620" y="354457"/>
                </a:moveTo>
                <a:lnTo>
                  <a:pt x="1142111" y="354457"/>
                </a:lnTo>
                <a:lnTo>
                  <a:pt x="1142111" y="413385"/>
                </a:lnTo>
                <a:lnTo>
                  <a:pt x="1149731" y="413385"/>
                </a:lnTo>
                <a:lnTo>
                  <a:pt x="1149530" y="386461"/>
                </a:lnTo>
                <a:lnTo>
                  <a:pt x="1149407" y="377189"/>
                </a:lnTo>
                <a:lnTo>
                  <a:pt x="1149223" y="371475"/>
                </a:lnTo>
                <a:lnTo>
                  <a:pt x="1148588" y="363220"/>
                </a:lnTo>
                <a:lnTo>
                  <a:pt x="1155458" y="363220"/>
                </a:lnTo>
                <a:lnTo>
                  <a:pt x="1150620" y="354457"/>
                </a:lnTo>
                <a:close/>
              </a:path>
              <a:path w="1440180" h="414655">
                <a:moveTo>
                  <a:pt x="1155458" y="363220"/>
                </a:moveTo>
                <a:lnTo>
                  <a:pt x="1148588" y="363220"/>
                </a:lnTo>
                <a:lnTo>
                  <a:pt x="1151763" y="370077"/>
                </a:lnTo>
                <a:lnTo>
                  <a:pt x="1175639" y="413385"/>
                </a:lnTo>
                <a:lnTo>
                  <a:pt x="1183513" y="413385"/>
                </a:lnTo>
                <a:lnTo>
                  <a:pt x="1183513" y="404367"/>
                </a:lnTo>
                <a:lnTo>
                  <a:pt x="1177289" y="404367"/>
                </a:lnTo>
                <a:lnTo>
                  <a:pt x="1177036" y="403987"/>
                </a:lnTo>
                <a:lnTo>
                  <a:pt x="1174495" y="397763"/>
                </a:lnTo>
                <a:lnTo>
                  <a:pt x="1171448" y="392175"/>
                </a:lnTo>
                <a:lnTo>
                  <a:pt x="1155458" y="363220"/>
                </a:lnTo>
                <a:close/>
              </a:path>
              <a:path w="1440180" h="414655">
                <a:moveTo>
                  <a:pt x="1183513" y="354457"/>
                </a:moveTo>
                <a:lnTo>
                  <a:pt x="1176020" y="354457"/>
                </a:lnTo>
                <a:lnTo>
                  <a:pt x="1176415" y="379349"/>
                </a:lnTo>
                <a:lnTo>
                  <a:pt x="1176527" y="394970"/>
                </a:lnTo>
                <a:lnTo>
                  <a:pt x="1177289" y="404367"/>
                </a:lnTo>
                <a:lnTo>
                  <a:pt x="1183513" y="404367"/>
                </a:lnTo>
                <a:lnTo>
                  <a:pt x="1183513" y="354457"/>
                </a:lnTo>
                <a:close/>
              </a:path>
              <a:path w="1440180" h="414655">
                <a:moveTo>
                  <a:pt x="1176782" y="167386"/>
                </a:moveTo>
                <a:lnTo>
                  <a:pt x="1146048" y="167386"/>
                </a:lnTo>
                <a:lnTo>
                  <a:pt x="1180464" y="312292"/>
                </a:lnTo>
                <a:lnTo>
                  <a:pt x="1213485" y="312292"/>
                </a:lnTo>
                <a:lnTo>
                  <a:pt x="1221883" y="271272"/>
                </a:lnTo>
                <a:lnTo>
                  <a:pt x="1196848" y="271272"/>
                </a:lnTo>
                <a:lnTo>
                  <a:pt x="1196478" y="267658"/>
                </a:lnTo>
                <a:lnTo>
                  <a:pt x="1195228" y="257698"/>
                </a:lnTo>
                <a:lnTo>
                  <a:pt x="1192883" y="242714"/>
                </a:lnTo>
                <a:lnTo>
                  <a:pt x="1189227" y="224027"/>
                </a:lnTo>
                <a:lnTo>
                  <a:pt x="1176782" y="167386"/>
                </a:lnTo>
                <a:close/>
              </a:path>
              <a:path w="1440180" h="414655">
                <a:moveTo>
                  <a:pt x="1258172" y="212851"/>
                </a:moveTo>
                <a:lnTo>
                  <a:pt x="1232281" y="212851"/>
                </a:lnTo>
                <a:lnTo>
                  <a:pt x="1232923" y="218920"/>
                </a:lnTo>
                <a:lnTo>
                  <a:pt x="1234281" y="228536"/>
                </a:lnTo>
                <a:lnTo>
                  <a:pt x="1236352" y="240534"/>
                </a:lnTo>
                <a:lnTo>
                  <a:pt x="1239139" y="253746"/>
                </a:lnTo>
                <a:lnTo>
                  <a:pt x="1251839" y="312292"/>
                </a:lnTo>
                <a:lnTo>
                  <a:pt x="1283716" y="312292"/>
                </a:lnTo>
                <a:lnTo>
                  <a:pt x="1293925" y="269621"/>
                </a:lnTo>
                <a:lnTo>
                  <a:pt x="1268222" y="269621"/>
                </a:lnTo>
                <a:lnTo>
                  <a:pt x="1267642" y="265562"/>
                </a:lnTo>
                <a:lnTo>
                  <a:pt x="1266158" y="255635"/>
                </a:lnTo>
                <a:lnTo>
                  <a:pt x="1264058" y="242714"/>
                </a:lnTo>
                <a:lnTo>
                  <a:pt x="1261999" y="231648"/>
                </a:lnTo>
                <a:lnTo>
                  <a:pt x="1258172" y="212851"/>
                </a:lnTo>
                <a:close/>
              </a:path>
              <a:path w="1440180" h="414655">
                <a:moveTo>
                  <a:pt x="1248918" y="167386"/>
                </a:moveTo>
                <a:lnTo>
                  <a:pt x="1217168" y="167386"/>
                </a:lnTo>
                <a:lnTo>
                  <a:pt x="1204214" y="225425"/>
                </a:lnTo>
                <a:lnTo>
                  <a:pt x="1201254" y="240534"/>
                </a:lnTo>
                <a:lnTo>
                  <a:pt x="1199100" y="253746"/>
                </a:lnTo>
                <a:lnTo>
                  <a:pt x="1197606" y="264590"/>
                </a:lnTo>
                <a:lnTo>
                  <a:pt x="1196848" y="271272"/>
                </a:lnTo>
                <a:lnTo>
                  <a:pt x="1221883" y="271272"/>
                </a:lnTo>
                <a:lnTo>
                  <a:pt x="1230201" y="227298"/>
                </a:lnTo>
                <a:lnTo>
                  <a:pt x="1232281" y="212851"/>
                </a:lnTo>
                <a:lnTo>
                  <a:pt x="1258172" y="212851"/>
                </a:lnTo>
                <a:lnTo>
                  <a:pt x="1248918" y="167386"/>
                </a:lnTo>
                <a:close/>
              </a:path>
              <a:path w="1440180" h="414655">
                <a:moveTo>
                  <a:pt x="1318387" y="167386"/>
                </a:moveTo>
                <a:lnTo>
                  <a:pt x="1288161" y="167386"/>
                </a:lnTo>
                <a:lnTo>
                  <a:pt x="1276096" y="221996"/>
                </a:lnTo>
                <a:lnTo>
                  <a:pt x="1273704" y="234741"/>
                </a:lnTo>
                <a:lnTo>
                  <a:pt x="1271254" y="249380"/>
                </a:lnTo>
                <a:lnTo>
                  <a:pt x="1269255" y="262233"/>
                </a:lnTo>
                <a:lnTo>
                  <a:pt x="1268222" y="269621"/>
                </a:lnTo>
                <a:lnTo>
                  <a:pt x="1293925" y="269621"/>
                </a:lnTo>
                <a:lnTo>
                  <a:pt x="1318387" y="167386"/>
                </a:lnTo>
                <a:close/>
              </a:path>
              <a:path w="1440180" h="414655">
                <a:moveTo>
                  <a:pt x="1366266" y="167386"/>
                </a:moveTo>
                <a:lnTo>
                  <a:pt x="1336675" y="167386"/>
                </a:lnTo>
                <a:lnTo>
                  <a:pt x="1336728" y="268986"/>
                </a:lnTo>
                <a:lnTo>
                  <a:pt x="1360820" y="308768"/>
                </a:lnTo>
                <a:lnTo>
                  <a:pt x="1389126" y="313689"/>
                </a:lnTo>
                <a:lnTo>
                  <a:pt x="1409305" y="311054"/>
                </a:lnTo>
                <a:lnTo>
                  <a:pt x="1423781" y="304419"/>
                </a:lnTo>
                <a:lnTo>
                  <a:pt x="1433185" y="295687"/>
                </a:lnTo>
                <a:lnTo>
                  <a:pt x="1436876" y="289051"/>
                </a:lnTo>
                <a:lnTo>
                  <a:pt x="1378966" y="289051"/>
                </a:lnTo>
                <a:lnTo>
                  <a:pt x="1371981" y="285369"/>
                </a:lnTo>
                <a:lnTo>
                  <a:pt x="1368806" y="278891"/>
                </a:lnTo>
                <a:lnTo>
                  <a:pt x="1367155" y="275844"/>
                </a:lnTo>
                <a:lnTo>
                  <a:pt x="1366266" y="270763"/>
                </a:lnTo>
                <a:lnTo>
                  <a:pt x="1366266" y="167386"/>
                </a:lnTo>
                <a:close/>
              </a:path>
              <a:path w="1440180" h="414655">
                <a:moveTo>
                  <a:pt x="1440180" y="167386"/>
                </a:moveTo>
                <a:lnTo>
                  <a:pt x="1410843" y="167386"/>
                </a:lnTo>
                <a:lnTo>
                  <a:pt x="1410843" y="268986"/>
                </a:lnTo>
                <a:lnTo>
                  <a:pt x="1410335" y="272161"/>
                </a:lnTo>
                <a:lnTo>
                  <a:pt x="1408223" y="279300"/>
                </a:lnTo>
                <a:lnTo>
                  <a:pt x="1403731" y="284606"/>
                </a:lnTo>
                <a:lnTo>
                  <a:pt x="1397047" y="287912"/>
                </a:lnTo>
                <a:lnTo>
                  <a:pt x="1388364" y="289051"/>
                </a:lnTo>
                <a:lnTo>
                  <a:pt x="1436876" y="289051"/>
                </a:lnTo>
                <a:lnTo>
                  <a:pt x="1438148" y="286765"/>
                </a:lnTo>
                <a:lnTo>
                  <a:pt x="1440180" y="280542"/>
                </a:lnTo>
                <a:lnTo>
                  <a:pt x="1440180" y="167386"/>
                </a:lnTo>
                <a:close/>
              </a:path>
            </a:pathLst>
          </a:custGeom>
          <a:solidFill>
            <a:srgbClr val="57575A"/>
          </a:solidFill>
        </p:spPr>
        <p:txBody>
          <a:bodyPr wrap="square" lIns="0" tIns="0" rIns="0" bIns="0" rtlCol="0"/>
          <a:lstStyle/>
          <a:p>
            <a:endParaRPr/>
          </a:p>
        </p:txBody>
      </p:sp>
      <p:sp>
        <p:nvSpPr>
          <p:cNvPr id="3" name="object 3"/>
          <p:cNvSpPr/>
          <p:nvPr/>
        </p:nvSpPr>
        <p:spPr>
          <a:xfrm>
            <a:off x="0" y="6597395"/>
            <a:ext cx="12204700" cy="17145"/>
          </a:xfrm>
          <a:custGeom>
            <a:avLst/>
            <a:gdLst/>
            <a:ahLst/>
            <a:cxnLst/>
            <a:rect l="l" t="t" r="r" b="b"/>
            <a:pathLst>
              <a:path w="12204700" h="17145">
                <a:moveTo>
                  <a:pt x="12204192" y="0"/>
                </a:moveTo>
                <a:lnTo>
                  <a:pt x="0" y="0"/>
                </a:lnTo>
                <a:lnTo>
                  <a:pt x="0" y="16763"/>
                </a:lnTo>
                <a:lnTo>
                  <a:pt x="12204192" y="16763"/>
                </a:lnTo>
                <a:lnTo>
                  <a:pt x="12204192" y="0"/>
                </a:lnTo>
                <a:close/>
              </a:path>
            </a:pathLst>
          </a:custGeom>
          <a:solidFill>
            <a:srgbClr val="005589"/>
          </a:solidFill>
        </p:spPr>
        <p:txBody>
          <a:bodyPr wrap="square" lIns="0" tIns="0" rIns="0" bIns="0" rtlCol="0"/>
          <a:lstStyle/>
          <a:p>
            <a:endParaRPr/>
          </a:p>
        </p:txBody>
      </p:sp>
      <p:sp>
        <p:nvSpPr>
          <p:cNvPr id="4" name="object 4"/>
          <p:cNvSpPr/>
          <p:nvPr/>
        </p:nvSpPr>
        <p:spPr>
          <a:xfrm>
            <a:off x="0" y="1539239"/>
            <a:ext cx="12197080" cy="18415"/>
          </a:xfrm>
          <a:custGeom>
            <a:avLst/>
            <a:gdLst/>
            <a:ahLst/>
            <a:cxnLst/>
            <a:rect l="l" t="t" r="r" b="b"/>
            <a:pathLst>
              <a:path w="12197080" h="18415">
                <a:moveTo>
                  <a:pt x="12196572" y="0"/>
                </a:moveTo>
                <a:lnTo>
                  <a:pt x="0" y="0"/>
                </a:lnTo>
                <a:lnTo>
                  <a:pt x="0" y="18287"/>
                </a:lnTo>
                <a:lnTo>
                  <a:pt x="12196572" y="18287"/>
                </a:lnTo>
                <a:lnTo>
                  <a:pt x="12196572" y="0"/>
                </a:lnTo>
                <a:close/>
              </a:path>
            </a:pathLst>
          </a:custGeom>
          <a:solidFill>
            <a:srgbClr val="005589"/>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254474" rIns="0" bIns="0" rtlCol="0">
            <a:spAutoFit/>
          </a:bodyPr>
          <a:lstStyle/>
          <a:p>
            <a:pPr marL="1804035">
              <a:lnSpc>
                <a:spcPts val="1505"/>
              </a:lnSpc>
            </a:pPr>
            <a:fld id="{81D60167-4931-47E6-BA6A-407CBD079E47}" type="slidenum">
              <a:rPr spc="-20" dirty="0"/>
              <a:t>2</a:t>
            </a:fld>
            <a:endParaRPr spc="-20" dirty="0"/>
          </a:p>
        </p:txBody>
      </p:sp>
      <p:sp>
        <p:nvSpPr>
          <p:cNvPr id="6" name="object 6"/>
          <p:cNvSpPr txBox="1"/>
          <p:nvPr/>
        </p:nvSpPr>
        <p:spPr>
          <a:xfrm>
            <a:off x="347268" y="1031570"/>
            <a:ext cx="1898650" cy="514350"/>
          </a:xfrm>
          <a:prstGeom prst="rect">
            <a:avLst/>
          </a:prstGeom>
        </p:spPr>
        <p:txBody>
          <a:bodyPr vert="horz" wrap="square" lIns="0" tIns="13335" rIns="0" bIns="0" rtlCol="0">
            <a:spAutoFit/>
          </a:bodyPr>
          <a:lstStyle/>
          <a:p>
            <a:pPr marL="12700">
              <a:lnSpc>
                <a:spcPct val="100000"/>
              </a:lnSpc>
              <a:spcBef>
                <a:spcPts val="105"/>
              </a:spcBef>
            </a:pPr>
            <a:r>
              <a:rPr sz="3200" b="1" spc="-165" dirty="0">
                <a:solidFill>
                  <a:srgbClr val="005589"/>
                </a:solidFill>
                <a:latin typeface="Trebuchet MS"/>
                <a:cs typeface="Trebuchet MS"/>
              </a:rPr>
              <a:t>IT</a:t>
            </a:r>
            <a:r>
              <a:rPr sz="3200" b="1" spc="-290" dirty="0">
                <a:solidFill>
                  <a:srgbClr val="005589"/>
                </a:solidFill>
                <a:latin typeface="Trebuchet MS"/>
                <a:cs typeface="Trebuchet MS"/>
              </a:rPr>
              <a:t> </a:t>
            </a:r>
            <a:r>
              <a:rPr sz="3200" b="1" spc="-95" dirty="0">
                <a:solidFill>
                  <a:srgbClr val="005589"/>
                </a:solidFill>
                <a:latin typeface="Trebuchet MS"/>
                <a:cs typeface="Trebuchet MS"/>
              </a:rPr>
              <a:t>Security</a:t>
            </a:r>
            <a:endParaRPr sz="3200">
              <a:latin typeface="Trebuchet MS"/>
              <a:cs typeface="Trebuchet MS"/>
            </a:endParaRPr>
          </a:p>
        </p:txBody>
      </p:sp>
      <p:sp>
        <p:nvSpPr>
          <p:cNvPr id="7" name="object 7"/>
          <p:cNvSpPr txBox="1"/>
          <p:nvPr/>
        </p:nvSpPr>
        <p:spPr>
          <a:xfrm>
            <a:off x="2313813" y="3389452"/>
            <a:ext cx="7577455" cy="635000"/>
          </a:xfrm>
          <a:prstGeom prst="rect">
            <a:avLst/>
          </a:prstGeom>
        </p:spPr>
        <p:txBody>
          <a:bodyPr vert="horz" wrap="square" lIns="0" tIns="12065" rIns="0" bIns="0" rtlCol="0">
            <a:spAutoFit/>
          </a:bodyPr>
          <a:lstStyle/>
          <a:p>
            <a:pPr marL="12700">
              <a:lnSpc>
                <a:spcPct val="100000"/>
              </a:lnSpc>
              <a:spcBef>
                <a:spcPts val="95"/>
              </a:spcBef>
            </a:pPr>
            <a:r>
              <a:rPr sz="4000" spc="50" dirty="0">
                <a:solidFill>
                  <a:srgbClr val="57575A"/>
                </a:solidFill>
                <a:latin typeface="Lucida Sans Unicode"/>
                <a:cs typeface="Lucida Sans Unicode"/>
              </a:rPr>
              <a:t>“</a:t>
            </a:r>
            <a:r>
              <a:rPr sz="4000" i="1" spc="50" dirty="0">
                <a:solidFill>
                  <a:srgbClr val="57575A"/>
                </a:solidFill>
                <a:latin typeface="Calibri"/>
                <a:cs typeface="Calibri"/>
              </a:rPr>
              <a:t>Why</a:t>
            </a:r>
            <a:r>
              <a:rPr sz="4000" i="1" dirty="0">
                <a:solidFill>
                  <a:srgbClr val="57575A"/>
                </a:solidFill>
                <a:latin typeface="Calibri"/>
                <a:cs typeface="Calibri"/>
              </a:rPr>
              <a:t> </a:t>
            </a:r>
            <a:r>
              <a:rPr sz="4000" i="1" spc="235" dirty="0">
                <a:solidFill>
                  <a:srgbClr val="57575A"/>
                </a:solidFill>
                <a:latin typeface="Calibri"/>
                <a:cs typeface="Calibri"/>
              </a:rPr>
              <a:t>is</a:t>
            </a:r>
            <a:r>
              <a:rPr sz="4000" i="1" spc="-5" dirty="0">
                <a:solidFill>
                  <a:srgbClr val="57575A"/>
                </a:solidFill>
                <a:latin typeface="Calibri"/>
                <a:cs typeface="Calibri"/>
              </a:rPr>
              <a:t> </a:t>
            </a:r>
            <a:r>
              <a:rPr sz="4000" i="1" dirty="0">
                <a:solidFill>
                  <a:srgbClr val="57575A"/>
                </a:solidFill>
                <a:latin typeface="Calibri"/>
                <a:cs typeface="Calibri"/>
              </a:rPr>
              <a:t>IT</a:t>
            </a:r>
            <a:r>
              <a:rPr sz="4000" i="1" spc="5" dirty="0">
                <a:solidFill>
                  <a:srgbClr val="57575A"/>
                </a:solidFill>
                <a:latin typeface="Calibri"/>
                <a:cs typeface="Calibri"/>
              </a:rPr>
              <a:t> </a:t>
            </a:r>
            <a:r>
              <a:rPr sz="4000" i="1" spc="105" dirty="0">
                <a:solidFill>
                  <a:srgbClr val="57575A"/>
                </a:solidFill>
                <a:latin typeface="Calibri"/>
                <a:cs typeface="Calibri"/>
              </a:rPr>
              <a:t>security</a:t>
            </a:r>
            <a:r>
              <a:rPr sz="4000" i="1" spc="20" dirty="0">
                <a:solidFill>
                  <a:srgbClr val="57575A"/>
                </a:solidFill>
                <a:latin typeface="Calibri"/>
                <a:cs typeface="Calibri"/>
              </a:rPr>
              <a:t> </a:t>
            </a:r>
            <a:r>
              <a:rPr sz="4000" i="1" spc="85" dirty="0">
                <a:solidFill>
                  <a:srgbClr val="57575A"/>
                </a:solidFill>
                <a:latin typeface="Calibri"/>
                <a:cs typeface="Calibri"/>
              </a:rPr>
              <a:t>even</a:t>
            </a:r>
            <a:r>
              <a:rPr sz="4000" i="1" spc="80" dirty="0">
                <a:solidFill>
                  <a:srgbClr val="57575A"/>
                </a:solidFill>
                <a:latin typeface="Calibri"/>
                <a:cs typeface="Calibri"/>
              </a:rPr>
              <a:t> </a:t>
            </a:r>
            <a:r>
              <a:rPr sz="4000" i="1" dirty="0">
                <a:solidFill>
                  <a:srgbClr val="57575A"/>
                </a:solidFill>
                <a:latin typeface="Calibri"/>
                <a:cs typeface="Calibri"/>
              </a:rPr>
              <a:t>relevant?</a:t>
            </a:r>
            <a:r>
              <a:rPr sz="4000" i="1" spc="120" dirty="0">
                <a:solidFill>
                  <a:srgbClr val="57575A"/>
                </a:solidFill>
                <a:latin typeface="Calibri"/>
                <a:cs typeface="Calibri"/>
              </a:rPr>
              <a:t> </a:t>
            </a:r>
            <a:r>
              <a:rPr sz="4000" spc="305" dirty="0">
                <a:solidFill>
                  <a:srgbClr val="57575A"/>
                </a:solidFill>
                <a:latin typeface="Lucida Sans Unicode"/>
                <a:cs typeface="Lucida Sans Unicode"/>
              </a:rPr>
              <a:t>”</a:t>
            </a:r>
            <a:endParaRPr sz="4000">
              <a:latin typeface="Lucida Sans Unicode"/>
              <a:cs typeface="Lucida Sans Unicod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18721" y="6606641"/>
            <a:ext cx="238760" cy="248920"/>
          </a:xfrm>
          <a:prstGeom prst="rect">
            <a:avLst/>
          </a:prstGeom>
        </p:spPr>
        <p:txBody>
          <a:bodyPr vert="horz" wrap="square" lIns="0" tIns="14605" rIns="0" bIns="0" rtlCol="0">
            <a:spAutoFit/>
          </a:bodyPr>
          <a:lstStyle/>
          <a:p>
            <a:pPr marL="12700">
              <a:lnSpc>
                <a:spcPct val="100000"/>
              </a:lnSpc>
              <a:spcBef>
                <a:spcPts val="115"/>
              </a:spcBef>
            </a:pPr>
            <a:r>
              <a:rPr sz="1450" b="1" spc="-25" dirty="0">
                <a:solidFill>
                  <a:srgbClr val="005589"/>
                </a:solidFill>
                <a:latin typeface="Trebuchet MS"/>
                <a:cs typeface="Trebuchet MS"/>
              </a:rPr>
              <a:t>11</a:t>
            </a:r>
            <a:endParaRPr sz="1450">
              <a:latin typeface="Trebuchet MS"/>
              <a:cs typeface="Trebuchet MS"/>
            </a:endParaRPr>
          </a:p>
        </p:txBody>
      </p:sp>
      <p:sp>
        <p:nvSpPr>
          <p:cNvPr id="3" name="object 3"/>
          <p:cNvSpPr txBox="1">
            <a:spLocks noGrp="1"/>
          </p:cNvSpPr>
          <p:nvPr>
            <p:ph type="title"/>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pc="-114" dirty="0"/>
              <a:t>Security</a:t>
            </a:r>
            <a:r>
              <a:rPr spc="-280" dirty="0"/>
              <a:t> </a:t>
            </a:r>
            <a:r>
              <a:rPr spc="-120" dirty="0"/>
              <a:t>Threats</a:t>
            </a:r>
          </a:p>
        </p:txBody>
      </p:sp>
      <p:sp>
        <p:nvSpPr>
          <p:cNvPr id="4" name="object 4"/>
          <p:cNvSpPr txBox="1"/>
          <p:nvPr/>
        </p:nvSpPr>
        <p:spPr>
          <a:xfrm>
            <a:off x="347573" y="1475240"/>
            <a:ext cx="6282055" cy="4528185"/>
          </a:xfrm>
          <a:prstGeom prst="rect">
            <a:avLst/>
          </a:prstGeom>
        </p:spPr>
        <p:txBody>
          <a:bodyPr vert="horz" wrap="square" lIns="0" tIns="228600" rIns="0" bIns="0" rtlCol="0">
            <a:spAutoFit/>
          </a:bodyPr>
          <a:lstStyle/>
          <a:p>
            <a:pPr marL="12700">
              <a:lnSpc>
                <a:spcPct val="100000"/>
              </a:lnSpc>
              <a:spcBef>
                <a:spcPts val="1800"/>
              </a:spcBef>
            </a:pPr>
            <a:r>
              <a:rPr sz="2800" spc="-90" dirty="0">
                <a:solidFill>
                  <a:srgbClr val="57575A"/>
                </a:solidFill>
                <a:latin typeface="Lucida Sans Unicode"/>
                <a:cs typeface="Lucida Sans Unicode"/>
              </a:rPr>
              <a:t>Ransomware</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75" dirty="0">
                <a:solidFill>
                  <a:srgbClr val="57575A"/>
                </a:solidFill>
                <a:latin typeface="Lucida Sans Unicode"/>
                <a:cs typeface="Lucida Sans Unicode"/>
              </a:rPr>
              <a:t>Encrypt</a:t>
            </a:r>
            <a:r>
              <a:rPr sz="2800" spc="-240" dirty="0">
                <a:solidFill>
                  <a:srgbClr val="57575A"/>
                </a:solidFill>
                <a:latin typeface="Lucida Sans Unicode"/>
                <a:cs typeface="Lucida Sans Unicode"/>
              </a:rPr>
              <a:t> </a:t>
            </a:r>
            <a:r>
              <a:rPr sz="2800" spc="-145" dirty="0">
                <a:solidFill>
                  <a:srgbClr val="57575A"/>
                </a:solidFill>
                <a:latin typeface="Lucida Sans Unicode"/>
                <a:cs typeface="Lucida Sans Unicode"/>
              </a:rPr>
              <a:t>victims‘</a:t>
            </a:r>
            <a:r>
              <a:rPr sz="2800" spc="-160" dirty="0">
                <a:solidFill>
                  <a:srgbClr val="57575A"/>
                </a:solidFill>
                <a:latin typeface="Lucida Sans Unicode"/>
                <a:cs typeface="Lucida Sans Unicode"/>
              </a:rPr>
              <a:t> </a:t>
            </a:r>
            <a:r>
              <a:rPr sz="2800" spc="-165" dirty="0">
                <a:solidFill>
                  <a:srgbClr val="57575A"/>
                </a:solidFill>
                <a:latin typeface="Lucida Sans Unicode"/>
                <a:cs typeface="Lucida Sans Unicode"/>
              </a:rPr>
              <a:t>systems</a:t>
            </a:r>
            <a:r>
              <a:rPr sz="2800" spc="-210" dirty="0">
                <a:solidFill>
                  <a:srgbClr val="57575A"/>
                </a:solidFill>
                <a:latin typeface="Lucida Sans Unicode"/>
                <a:cs typeface="Lucida Sans Unicode"/>
              </a:rPr>
              <a:t> </a:t>
            </a:r>
            <a:r>
              <a:rPr sz="2800" spc="-55" dirty="0">
                <a:solidFill>
                  <a:srgbClr val="57575A"/>
                </a:solidFill>
                <a:latin typeface="Lucida Sans Unicode"/>
                <a:cs typeface="Lucida Sans Unicode"/>
              </a:rPr>
              <a:t>completely</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229" dirty="0">
                <a:solidFill>
                  <a:srgbClr val="57575A"/>
                </a:solidFill>
                <a:latin typeface="Lucida Sans Unicode"/>
                <a:cs typeface="Lucida Sans Unicode"/>
              </a:rPr>
              <a:t>No</a:t>
            </a:r>
            <a:r>
              <a:rPr sz="2800" spc="-220" dirty="0">
                <a:solidFill>
                  <a:srgbClr val="57575A"/>
                </a:solidFill>
                <a:latin typeface="Lucida Sans Unicode"/>
                <a:cs typeface="Lucida Sans Unicode"/>
              </a:rPr>
              <a:t> </a:t>
            </a:r>
            <a:r>
              <a:rPr sz="2800" spc="-145" dirty="0">
                <a:solidFill>
                  <a:srgbClr val="57575A"/>
                </a:solidFill>
                <a:latin typeface="Lucida Sans Unicode"/>
                <a:cs typeface="Lucida Sans Unicode"/>
              </a:rPr>
              <a:t>use</a:t>
            </a:r>
            <a:r>
              <a:rPr sz="2800" spc="-200" dirty="0">
                <a:solidFill>
                  <a:srgbClr val="57575A"/>
                </a:solidFill>
                <a:latin typeface="Lucida Sans Unicode"/>
                <a:cs typeface="Lucida Sans Unicode"/>
              </a:rPr>
              <a:t> of</a:t>
            </a:r>
            <a:r>
              <a:rPr sz="2800" spc="-235" dirty="0">
                <a:solidFill>
                  <a:srgbClr val="57575A"/>
                </a:solidFill>
                <a:latin typeface="Lucida Sans Unicode"/>
                <a:cs typeface="Lucida Sans Unicode"/>
              </a:rPr>
              <a:t> </a:t>
            </a:r>
            <a:r>
              <a:rPr sz="2800" spc="-185" dirty="0">
                <a:solidFill>
                  <a:srgbClr val="57575A"/>
                </a:solidFill>
                <a:latin typeface="Lucida Sans Unicode"/>
                <a:cs typeface="Lucida Sans Unicode"/>
              </a:rPr>
              <a:t>system</a:t>
            </a:r>
            <a:r>
              <a:rPr sz="2800" spc="-190" dirty="0">
                <a:solidFill>
                  <a:srgbClr val="57575A"/>
                </a:solidFill>
                <a:latin typeface="Lucida Sans Unicode"/>
                <a:cs typeface="Lucida Sans Unicode"/>
              </a:rPr>
              <a:t> </a:t>
            </a:r>
            <a:r>
              <a:rPr sz="2800" spc="-10" dirty="0">
                <a:solidFill>
                  <a:srgbClr val="57575A"/>
                </a:solidFill>
                <a:latin typeface="Lucida Sans Unicode"/>
                <a:cs typeface="Lucida Sans Unicode"/>
              </a:rPr>
              <a:t>possible</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85" dirty="0">
                <a:solidFill>
                  <a:srgbClr val="57575A"/>
                </a:solidFill>
                <a:latin typeface="Lucida Sans Unicode"/>
                <a:cs typeface="Lucida Sans Unicode"/>
              </a:rPr>
              <a:t>Decryption</a:t>
            </a:r>
            <a:r>
              <a:rPr sz="2800" spc="-155" dirty="0">
                <a:solidFill>
                  <a:srgbClr val="57575A"/>
                </a:solidFill>
                <a:latin typeface="Lucida Sans Unicode"/>
                <a:cs typeface="Lucida Sans Unicode"/>
              </a:rPr>
              <a:t> </a:t>
            </a:r>
            <a:r>
              <a:rPr sz="2800" spc="-200" dirty="0">
                <a:solidFill>
                  <a:srgbClr val="57575A"/>
                </a:solidFill>
                <a:latin typeface="Lucida Sans Unicode"/>
                <a:cs typeface="Lucida Sans Unicode"/>
              </a:rPr>
              <a:t>key</a:t>
            </a:r>
            <a:r>
              <a:rPr sz="2800" spc="-229" dirty="0">
                <a:solidFill>
                  <a:srgbClr val="57575A"/>
                </a:solidFill>
                <a:latin typeface="Lucida Sans Unicode"/>
                <a:cs typeface="Lucida Sans Unicode"/>
              </a:rPr>
              <a:t> </a:t>
            </a:r>
            <a:r>
              <a:rPr sz="2800" spc="-135" dirty="0">
                <a:solidFill>
                  <a:srgbClr val="57575A"/>
                </a:solidFill>
                <a:latin typeface="Lucida Sans Unicode"/>
                <a:cs typeface="Lucida Sans Unicode"/>
              </a:rPr>
              <a:t>in</a:t>
            </a:r>
            <a:r>
              <a:rPr sz="2800" spc="-200" dirty="0">
                <a:solidFill>
                  <a:srgbClr val="57575A"/>
                </a:solidFill>
                <a:latin typeface="Lucida Sans Unicode"/>
                <a:cs typeface="Lucida Sans Unicode"/>
              </a:rPr>
              <a:t> </a:t>
            </a:r>
            <a:r>
              <a:rPr sz="2800" spc="-204" dirty="0">
                <a:solidFill>
                  <a:srgbClr val="57575A"/>
                </a:solidFill>
                <a:latin typeface="Lucida Sans Unicode"/>
                <a:cs typeface="Lucida Sans Unicode"/>
              </a:rPr>
              <a:t>exchange</a:t>
            </a:r>
            <a:r>
              <a:rPr sz="2800" spc="-195" dirty="0">
                <a:solidFill>
                  <a:srgbClr val="57575A"/>
                </a:solidFill>
                <a:latin typeface="Lucida Sans Unicode"/>
                <a:cs typeface="Lucida Sans Unicode"/>
              </a:rPr>
              <a:t> </a:t>
            </a:r>
            <a:r>
              <a:rPr sz="2800" spc="-215" dirty="0">
                <a:solidFill>
                  <a:srgbClr val="57575A"/>
                </a:solidFill>
                <a:latin typeface="Lucida Sans Unicode"/>
                <a:cs typeface="Lucida Sans Unicode"/>
              </a:rPr>
              <a:t>for </a:t>
            </a:r>
            <a:r>
              <a:rPr sz="2800" spc="-155" dirty="0">
                <a:solidFill>
                  <a:srgbClr val="57575A"/>
                </a:solidFill>
                <a:latin typeface="Lucida Sans Unicode"/>
                <a:cs typeface="Lucida Sans Unicode"/>
              </a:rPr>
              <a:t>money</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40" dirty="0">
                <a:solidFill>
                  <a:srgbClr val="57575A"/>
                </a:solidFill>
                <a:latin typeface="Lucida Sans Unicode"/>
                <a:cs typeface="Lucida Sans Unicode"/>
              </a:rPr>
              <a:t>Blackmailing</a:t>
            </a:r>
            <a:r>
              <a:rPr sz="2800" spc="-125" dirty="0">
                <a:solidFill>
                  <a:srgbClr val="57575A"/>
                </a:solidFill>
                <a:latin typeface="Lucida Sans Unicode"/>
                <a:cs typeface="Lucida Sans Unicode"/>
              </a:rPr>
              <a:t> </a:t>
            </a:r>
            <a:r>
              <a:rPr sz="2800" spc="-35" dirty="0">
                <a:solidFill>
                  <a:srgbClr val="57575A"/>
                </a:solidFill>
                <a:latin typeface="Lucida Sans Unicode"/>
                <a:cs typeface="Lucida Sans Unicode"/>
              </a:rPr>
              <a:t>approach</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0" dirty="0">
                <a:solidFill>
                  <a:srgbClr val="57575A"/>
                </a:solidFill>
                <a:latin typeface="Lucida Sans Unicode"/>
                <a:cs typeface="Lucida Sans Unicode"/>
              </a:rPr>
              <a:t>Malware</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220" dirty="0">
                <a:solidFill>
                  <a:srgbClr val="57575A"/>
                </a:solidFill>
                <a:latin typeface="Lucida Sans Unicode"/>
                <a:cs typeface="Lucida Sans Unicode"/>
              </a:rPr>
              <a:t>Compromises</a:t>
            </a:r>
            <a:r>
              <a:rPr sz="2800" spc="-155" dirty="0">
                <a:solidFill>
                  <a:srgbClr val="57575A"/>
                </a:solidFill>
                <a:latin typeface="Lucida Sans Unicode"/>
                <a:cs typeface="Lucida Sans Unicode"/>
              </a:rPr>
              <a:t> </a:t>
            </a:r>
            <a:r>
              <a:rPr sz="2800" i="1" spc="-10" dirty="0">
                <a:solidFill>
                  <a:srgbClr val="57575A"/>
                </a:solidFill>
                <a:latin typeface="Trebuchet MS"/>
                <a:cs typeface="Trebuchet MS"/>
              </a:rPr>
              <a:t>Availability</a:t>
            </a:r>
            <a:endParaRPr sz="2800">
              <a:latin typeface="Trebuchet MS"/>
              <a:cs typeface="Trebuchet MS"/>
            </a:endParaRPr>
          </a:p>
        </p:txBody>
      </p:sp>
      <p:pic>
        <p:nvPicPr>
          <p:cNvPr id="5" name="object 5"/>
          <p:cNvPicPr/>
          <p:nvPr/>
        </p:nvPicPr>
        <p:blipFill>
          <a:blip r:embed="rId2" cstate="print"/>
          <a:stretch>
            <a:fillRect/>
          </a:stretch>
        </p:blipFill>
        <p:spPr>
          <a:xfrm>
            <a:off x="7708392" y="2808732"/>
            <a:ext cx="3747515" cy="210769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4800"/>
            <a:ext cx="1440180" cy="414655"/>
          </a:xfrm>
          <a:custGeom>
            <a:avLst/>
            <a:gdLst/>
            <a:ahLst/>
            <a:cxnLst/>
            <a:rect l="l" t="t" r="r" b="b"/>
            <a:pathLst>
              <a:path w="1440180" h="414655">
                <a:moveTo>
                  <a:pt x="1423543" y="354457"/>
                </a:moveTo>
                <a:lnTo>
                  <a:pt x="1400683" y="354457"/>
                </a:lnTo>
                <a:lnTo>
                  <a:pt x="1400683" y="413385"/>
                </a:lnTo>
                <a:lnTo>
                  <a:pt x="1408049" y="413385"/>
                </a:lnTo>
                <a:lnTo>
                  <a:pt x="1408049" y="386714"/>
                </a:lnTo>
                <a:lnTo>
                  <a:pt x="1430528" y="386714"/>
                </a:lnTo>
                <a:lnTo>
                  <a:pt x="1434972" y="382270"/>
                </a:lnTo>
                <a:lnTo>
                  <a:pt x="1408049" y="382270"/>
                </a:lnTo>
                <a:lnTo>
                  <a:pt x="1408049" y="360425"/>
                </a:lnTo>
                <a:lnTo>
                  <a:pt x="1433703" y="360425"/>
                </a:lnTo>
                <a:lnTo>
                  <a:pt x="1430909" y="358139"/>
                </a:lnTo>
                <a:lnTo>
                  <a:pt x="1427988" y="355853"/>
                </a:lnTo>
                <a:lnTo>
                  <a:pt x="1423543" y="354457"/>
                </a:lnTo>
                <a:close/>
              </a:path>
              <a:path w="1440180" h="414655">
                <a:moveTo>
                  <a:pt x="1419606" y="386714"/>
                </a:moveTo>
                <a:lnTo>
                  <a:pt x="1408049" y="386714"/>
                </a:lnTo>
                <a:lnTo>
                  <a:pt x="1411097" y="386841"/>
                </a:lnTo>
                <a:lnTo>
                  <a:pt x="1412494" y="387603"/>
                </a:lnTo>
                <a:lnTo>
                  <a:pt x="1430909" y="413385"/>
                </a:lnTo>
                <a:lnTo>
                  <a:pt x="1440180" y="413385"/>
                </a:lnTo>
                <a:lnTo>
                  <a:pt x="1428369" y="396748"/>
                </a:lnTo>
                <a:lnTo>
                  <a:pt x="1425829" y="393319"/>
                </a:lnTo>
                <a:lnTo>
                  <a:pt x="1424432" y="391667"/>
                </a:lnTo>
                <a:lnTo>
                  <a:pt x="1422400" y="389000"/>
                </a:lnTo>
                <a:lnTo>
                  <a:pt x="1419606" y="386714"/>
                </a:lnTo>
                <a:close/>
              </a:path>
              <a:path w="1440180" h="414655">
                <a:moveTo>
                  <a:pt x="1433703" y="360425"/>
                </a:moveTo>
                <a:lnTo>
                  <a:pt x="1418717" y="360425"/>
                </a:lnTo>
                <a:lnTo>
                  <a:pt x="1421003" y="360807"/>
                </a:lnTo>
                <a:lnTo>
                  <a:pt x="1423035" y="361569"/>
                </a:lnTo>
                <a:lnTo>
                  <a:pt x="1426591" y="362965"/>
                </a:lnTo>
                <a:lnTo>
                  <a:pt x="1429131" y="366649"/>
                </a:lnTo>
                <a:lnTo>
                  <a:pt x="1429131" y="374396"/>
                </a:lnTo>
                <a:lnTo>
                  <a:pt x="1428115" y="377444"/>
                </a:lnTo>
                <a:lnTo>
                  <a:pt x="1426083" y="379349"/>
                </a:lnTo>
                <a:lnTo>
                  <a:pt x="1423543" y="381380"/>
                </a:lnTo>
                <a:lnTo>
                  <a:pt x="1420368" y="382270"/>
                </a:lnTo>
                <a:lnTo>
                  <a:pt x="1434972" y="382270"/>
                </a:lnTo>
                <a:lnTo>
                  <a:pt x="1437005" y="380238"/>
                </a:lnTo>
                <a:lnTo>
                  <a:pt x="1437005" y="364363"/>
                </a:lnTo>
                <a:lnTo>
                  <a:pt x="1433703" y="360425"/>
                </a:lnTo>
                <a:close/>
              </a:path>
              <a:path w="1440180" h="414655">
                <a:moveTo>
                  <a:pt x="1373886" y="354457"/>
                </a:moveTo>
                <a:lnTo>
                  <a:pt x="1339850" y="354457"/>
                </a:lnTo>
                <a:lnTo>
                  <a:pt x="1339850" y="413385"/>
                </a:lnTo>
                <a:lnTo>
                  <a:pt x="1374775" y="413385"/>
                </a:lnTo>
                <a:lnTo>
                  <a:pt x="1374775" y="407415"/>
                </a:lnTo>
                <a:lnTo>
                  <a:pt x="1347343" y="407415"/>
                </a:lnTo>
                <a:lnTo>
                  <a:pt x="1347343" y="385699"/>
                </a:lnTo>
                <a:lnTo>
                  <a:pt x="1368806" y="385699"/>
                </a:lnTo>
                <a:lnTo>
                  <a:pt x="1368806" y="379475"/>
                </a:lnTo>
                <a:lnTo>
                  <a:pt x="1347343" y="379475"/>
                </a:lnTo>
                <a:lnTo>
                  <a:pt x="1347343" y="360172"/>
                </a:lnTo>
                <a:lnTo>
                  <a:pt x="1372997" y="360172"/>
                </a:lnTo>
                <a:lnTo>
                  <a:pt x="1373886" y="354457"/>
                </a:lnTo>
                <a:close/>
              </a:path>
              <a:path w="1440180" h="414655">
                <a:moveTo>
                  <a:pt x="1299210" y="360425"/>
                </a:moveTo>
                <a:lnTo>
                  <a:pt x="1292098" y="360425"/>
                </a:lnTo>
                <a:lnTo>
                  <a:pt x="1292098" y="413385"/>
                </a:lnTo>
                <a:lnTo>
                  <a:pt x="1299210" y="413385"/>
                </a:lnTo>
                <a:lnTo>
                  <a:pt x="1299210" y="360425"/>
                </a:lnTo>
                <a:close/>
              </a:path>
              <a:path w="1440180" h="414655">
                <a:moveTo>
                  <a:pt x="1316609" y="354457"/>
                </a:moveTo>
                <a:lnTo>
                  <a:pt x="1275207" y="354457"/>
                </a:lnTo>
                <a:lnTo>
                  <a:pt x="1275207" y="360425"/>
                </a:lnTo>
                <a:lnTo>
                  <a:pt x="1316101" y="360425"/>
                </a:lnTo>
                <a:lnTo>
                  <a:pt x="1316609" y="354457"/>
                </a:lnTo>
                <a:close/>
              </a:path>
              <a:path w="1440180" h="414655">
                <a:moveTo>
                  <a:pt x="1213485" y="403733"/>
                </a:moveTo>
                <a:lnTo>
                  <a:pt x="1210310" y="409194"/>
                </a:lnTo>
                <a:lnTo>
                  <a:pt x="1216279" y="412876"/>
                </a:lnTo>
                <a:lnTo>
                  <a:pt x="1222756" y="414527"/>
                </a:lnTo>
                <a:lnTo>
                  <a:pt x="1235964" y="414527"/>
                </a:lnTo>
                <a:lnTo>
                  <a:pt x="1240027" y="413385"/>
                </a:lnTo>
                <a:lnTo>
                  <a:pt x="1244219" y="410845"/>
                </a:lnTo>
                <a:lnTo>
                  <a:pt x="1247795" y="408813"/>
                </a:lnTo>
                <a:lnTo>
                  <a:pt x="1223899" y="408813"/>
                </a:lnTo>
                <a:lnTo>
                  <a:pt x="1218564" y="407162"/>
                </a:lnTo>
                <a:lnTo>
                  <a:pt x="1213485" y="403733"/>
                </a:lnTo>
                <a:close/>
              </a:path>
              <a:path w="1440180" h="414655">
                <a:moveTo>
                  <a:pt x="1238885" y="353060"/>
                </a:moveTo>
                <a:lnTo>
                  <a:pt x="1232281" y="353060"/>
                </a:lnTo>
                <a:lnTo>
                  <a:pt x="1224035" y="354290"/>
                </a:lnTo>
                <a:lnTo>
                  <a:pt x="1217660" y="357759"/>
                </a:lnTo>
                <a:lnTo>
                  <a:pt x="1213546" y="363132"/>
                </a:lnTo>
                <a:lnTo>
                  <a:pt x="1212088" y="370077"/>
                </a:lnTo>
                <a:lnTo>
                  <a:pt x="1212088" y="373761"/>
                </a:lnTo>
                <a:lnTo>
                  <a:pt x="1233424" y="386714"/>
                </a:lnTo>
                <a:lnTo>
                  <a:pt x="1241044" y="389000"/>
                </a:lnTo>
                <a:lnTo>
                  <a:pt x="1244473" y="392429"/>
                </a:lnTo>
                <a:lnTo>
                  <a:pt x="1244473" y="401192"/>
                </a:lnTo>
                <a:lnTo>
                  <a:pt x="1243076" y="403987"/>
                </a:lnTo>
                <a:lnTo>
                  <a:pt x="1240027" y="406273"/>
                </a:lnTo>
                <a:lnTo>
                  <a:pt x="1237488" y="408050"/>
                </a:lnTo>
                <a:lnTo>
                  <a:pt x="1234948" y="408813"/>
                </a:lnTo>
                <a:lnTo>
                  <a:pt x="1247795" y="408813"/>
                </a:lnTo>
                <a:lnTo>
                  <a:pt x="1249807" y="407670"/>
                </a:lnTo>
                <a:lnTo>
                  <a:pt x="1252855" y="402336"/>
                </a:lnTo>
                <a:lnTo>
                  <a:pt x="1252855" y="393064"/>
                </a:lnTo>
                <a:lnTo>
                  <a:pt x="1251204" y="389000"/>
                </a:lnTo>
                <a:lnTo>
                  <a:pt x="1248664" y="386461"/>
                </a:lnTo>
                <a:lnTo>
                  <a:pt x="1246124" y="383666"/>
                </a:lnTo>
                <a:lnTo>
                  <a:pt x="1243330" y="382015"/>
                </a:lnTo>
                <a:lnTo>
                  <a:pt x="1237742" y="380491"/>
                </a:lnTo>
                <a:lnTo>
                  <a:pt x="1230630" y="378078"/>
                </a:lnTo>
                <a:lnTo>
                  <a:pt x="1223264" y="376047"/>
                </a:lnTo>
                <a:lnTo>
                  <a:pt x="1220216" y="373252"/>
                </a:lnTo>
                <a:lnTo>
                  <a:pt x="1220216" y="362458"/>
                </a:lnTo>
                <a:lnTo>
                  <a:pt x="1224788" y="358775"/>
                </a:lnTo>
                <a:lnTo>
                  <a:pt x="1251204" y="358775"/>
                </a:lnTo>
                <a:lnTo>
                  <a:pt x="1245108" y="355091"/>
                </a:lnTo>
                <a:lnTo>
                  <a:pt x="1238885" y="353060"/>
                </a:lnTo>
                <a:close/>
              </a:path>
              <a:path w="1440180" h="414655">
                <a:moveTo>
                  <a:pt x="1251204" y="358775"/>
                </a:moveTo>
                <a:lnTo>
                  <a:pt x="1237995" y="358775"/>
                </a:lnTo>
                <a:lnTo>
                  <a:pt x="1241933" y="360172"/>
                </a:lnTo>
                <a:lnTo>
                  <a:pt x="1247648" y="363854"/>
                </a:lnTo>
                <a:lnTo>
                  <a:pt x="1251204" y="358775"/>
                </a:lnTo>
                <a:close/>
              </a:path>
              <a:path w="1440180" h="414655">
                <a:moveTo>
                  <a:pt x="1077595" y="354457"/>
                </a:moveTo>
                <a:lnTo>
                  <a:pt x="1070229" y="354457"/>
                </a:lnTo>
                <a:lnTo>
                  <a:pt x="1070342" y="400938"/>
                </a:lnTo>
                <a:lnTo>
                  <a:pt x="1070483" y="402971"/>
                </a:lnTo>
                <a:lnTo>
                  <a:pt x="1072133" y="406019"/>
                </a:lnTo>
                <a:lnTo>
                  <a:pt x="1075563" y="411734"/>
                </a:lnTo>
                <a:lnTo>
                  <a:pt x="1080897" y="414527"/>
                </a:lnTo>
                <a:lnTo>
                  <a:pt x="1098169" y="414527"/>
                </a:lnTo>
                <a:lnTo>
                  <a:pt x="1103122" y="412876"/>
                </a:lnTo>
                <a:lnTo>
                  <a:pt x="1106932" y="409955"/>
                </a:lnTo>
                <a:lnTo>
                  <a:pt x="1108678" y="408559"/>
                </a:lnTo>
                <a:lnTo>
                  <a:pt x="1083437" y="408559"/>
                </a:lnTo>
                <a:lnTo>
                  <a:pt x="1080008" y="405257"/>
                </a:lnTo>
                <a:lnTo>
                  <a:pt x="1078864" y="402844"/>
                </a:lnTo>
                <a:lnTo>
                  <a:pt x="1077849" y="400938"/>
                </a:lnTo>
                <a:lnTo>
                  <a:pt x="1077595" y="397001"/>
                </a:lnTo>
                <a:lnTo>
                  <a:pt x="1077595" y="354457"/>
                </a:lnTo>
                <a:close/>
              </a:path>
              <a:path w="1440180" h="414655">
                <a:moveTo>
                  <a:pt x="1111631" y="354457"/>
                </a:moveTo>
                <a:lnTo>
                  <a:pt x="1104264" y="354457"/>
                </a:lnTo>
                <a:lnTo>
                  <a:pt x="1104264" y="399541"/>
                </a:lnTo>
                <a:lnTo>
                  <a:pt x="1104011" y="402082"/>
                </a:lnTo>
                <a:lnTo>
                  <a:pt x="1101852" y="404622"/>
                </a:lnTo>
                <a:lnTo>
                  <a:pt x="1100074" y="407162"/>
                </a:lnTo>
                <a:lnTo>
                  <a:pt x="1096137" y="408559"/>
                </a:lnTo>
                <a:lnTo>
                  <a:pt x="1108678" y="408559"/>
                </a:lnTo>
                <a:lnTo>
                  <a:pt x="1110742" y="406908"/>
                </a:lnTo>
                <a:lnTo>
                  <a:pt x="1111631" y="403478"/>
                </a:lnTo>
                <a:lnTo>
                  <a:pt x="1111631" y="354457"/>
                </a:lnTo>
                <a:close/>
              </a:path>
              <a:path w="1440180" h="414655">
                <a:moveTo>
                  <a:pt x="1102868" y="341757"/>
                </a:moveTo>
                <a:lnTo>
                  <a:pt x="1097788" y="341757"/>
                </a:lnTo>
                <a:lnTo>
                  <a:pt x="1095629" y="343788"/>
                </a:lnTo>
                <a:lnTo>
                  <a:pt x="1095629" y="348614"/>
                </a:lnTo>
                <a:lnTo>
                  <a:pt x="1097788" y="350774"/>
                </a:lnTo>
                <a:lnTo>
                  <a:pt x="1103122" y="350774"/>
                </a:lnTo>
                <a:lnTo>
                  <a:pt x="1104900" y="348614"/>
                </a:lnTo>
                <a:lnTo>
                  <a:pt x="1104900" y="343788"/>
                </a:lnTo>
                <a:lnTo>
                  <a:pt x="1102868" y="341757"/>
                </a:lnTo>
                <a:close/>
              </a:path>
              <a:path w="1440180" h="414655">
                <a:moveTo>
                  <a:pt x="1084072" y="341757"/>
                </a:moveTo>
                <a:lnTo>
                  <a:pt x="1078992" y="341757"/>
                </a:lnTo>
                <a:lnTo>
                  <a:pt x="1076960" y="343788"/>
                </a:lnTo>
                <a:lnTo>
                  <a:pt x="1076960" y="348614"/>
                </a:lnTo>
                <a:lnTo>
                  <a:pt x="1078992" y="350774"/>
                </a:lnTo>
                <a:lnTo>
                  <a:pt x="1084326" y="350774"/>
                </a:lnTo>
                <a:lnTo>
                  <a:pt x="1086231" y="348614"/>
                </a:lnTo>
                <a:lnTo>
                  <a:pt x="1086231" y="343788"/>
                </a:lnTo>
                <a:lnTo>
                  <a:pt x="1084072" y="341757"/>
                </a:lnTo>
                <a:close/>
              </a:path>
              <a:path w="1440180" h="414655">
                <a:moveTo>
                  <a:pt x="999617" y="354457"/>
                </a:moveTo>
                <a:lnTo>
                  <a:pt x="988694" y="354457"/>
                </a:lnTo>
                <a:lnTo>
                  <a:pt x="983361" y="413385"/>
                </a:lnTo>
                <a:lnTo>
                  <a:pt x="990600" y="413385"/>
                </a:lnTo>
                <a:lnTo>
                  <a:pt x="994282" y="368046"/>
                </a:lnTo>
                <a:lnTo>
                  <a:pt x="994405" y="361314"/>
                </a:lnTo>
                <a:lnTo>
                  <a:pt x="994518" y="360679"/>
                </a:lnTo>
                <a:lnTo>
                  <a:pt x="994663" y="360172"/>
                </a:lnTo>
                <a:lnTo>
                  <a:pt x="1001295" y="360172"/>
                </a:lnTo>
                <a:lnTo>
                  <a:pt x="999617" y="354457"/>
                </a:lnTo>
                <a:close/>
              </a:path>
              <a:path w="1440180" h="414655">
                <a:moveTo>
                  <a:pt x="1001295" y="360172"/>
                </a:moveTo>
                <a:lnTo>
                  <a:pt x="994663" y="360172"/>
                </a:lnTo>
                <a:lnTo>
                  <a:pt x="994918" y="361314"/>
                </a:lnTo>
                <a:lnTo>
                  <a:pt x="995807" y="365760"/>
                </a:lnTo>
                <a:lnTo>
                  <a:pt x="997712" y="371475"/>
                </a:lnTo>
                <a:lnTo>
                  <a:pt x="1010157" y="413385"/>
                </a:lnTo>
                <a:lnTo>
                  <a:pt x="1016381" y="413385"/>
                </a:lnTo>
                <a:lnTo>
                  <a:pt x="1019493" y="403225"/>
                </a:lnTo>
                <a:lnTo>
                  <a:pt x="1013460" y="403225"/>
                </a:lnTo>
                <a:lnTo>
                  <a:pt x="1013460" y="402589"/>
                </a:lnTo>
                <a:lnTo>
                  <a:pt x="1012373" y="398145"/>
                </a:lnTo>
                <a:lnTo>
                  <a:pt x="1010919" y="392938"/>
                </a:lnTo>
                <a:lnTo>
                  <a:pt x="1001295" y="360172"/>
                </a:lnTo>
                <a:close/>
              </a:path>
              <a:path w="1440180" h="414655">
                <a:moveTo>
                  <a:pt x="1038869" y="360172"/>
                </a:moveTo>
                <a:lnTo>
                  <a:pt x="1032129" y="360172"/>
                </a:lnTo>
                <a:lnTo>
                  <a:pt x="1032157" y="361314"/>
                </a:lnTo>
                <a:lnTo>
                  <a:pt x="1032382" y="366395"/>
                </a:lnTo>
                <a:lnTo>
                  <a:pt x="1032637" y="370077"/>
                </a:lnTo>
                <a:lnTo>
                  <a:pt x="1036319" y="413385"/>
                </a:lnTo>
                <a:lnTo>
                  <a:pt x="1043686" y="413385"/>
                </a:lnTo>
                <a:lnTo>
                  <a:pt x="1038869" y="360172"/>
                </a:lnTo>
                <a:close/>
              </a:path>
              <a:path w="1440180" h="414655">
                <a:moveTo>
                  <a:pt x="1038351" y="354457"/>
                </a:moveTo>
                <a:lnTo>
                  <a:pt x="1027557" y="354457"/>
                </a:lnTo>
                <a:lnTo>
                  <a:pt x="1015745" y="393573"/>
                </a:lnTo>
                <a:lnTo>
                  <a:pt x="1014349" y="398145"/>
                </a:lnTo>
                <a:lnTo>
                  <a:pt x="1013587" y="402844"/>
                </a:lnTo>
                <a:lnTo>
                  <a:pt x="1013460" y="403225"/>
                </a:lnTo>
                <a:lnTo>
                  <a:pt x="1019493" y="403225"/>
                </a:lnTo>
                <a:lnTo>
                  <a:pt x="1030986" y="365760"/>
                </a:lnTo>
                <a:lnTo>
                  <a:pt x="1032043" y="361061"/>
                </a:lnTo>
                <a:lnTo>
                  <a:pt x="1032129" y="360172"/>
                </a:lnTo>
                <a:lnTo>
                  <a:pt x="1038869" y="360172"/>
                </a:lnTo>
                <a:lnTo>
                  <a:pt x="1038351" y="354457"/>
                </a:lnTo>
                <a:close/>
              </a:path>
              <a:path w="1440180" h="414655">
                <a:moveTo>
                  <a:pt x="877557" y="382777"/>
                </a:moveTo>
                <a:lnTo>
                  <a:pt x="0" y="382777"/>
                </a:lnTo>
                <a:lnTo>
                  <a:pt x="0" y="413638"/>
                </a:lnTo>
                <a:lnTo>
                  <a:pt x="877557" y="413638"/>
                </a:lnTo>
                <a:lnTo>
                  <a:pt x="877557" y="382777"/>
                </a:lnTo>
                <a:close/>
              </a:path>
              <a:path w="1440180" h="414655">
                <a:moveTo>
                  <a:pt x="877557" y="254000"/>
                </a:moveTo>
                <a:lnTo>
                  <a:pt x="0" y="254000"/>
                </a:lnTo>
                <a:lnTo>
                  <a:pt x="0" y="268477"/>
                </a:lnTo>
                <a:lnTo>
                  <a:pt x="877557" y="268477"/>
                </a:lnTo>
                <a:lnTo>
                  <a:pt x="877557" y="254000"/>
                </a:lnTo>
                <a:close/>
              </a:path>
              <a:path w="1440180" h="414655">
                <a:moveTo>
                  <a:pt x="340804" y="167386"/>
                </a:moveTo>
                <a:lnTo>
                  <a:pt x="0" y="167386"/>
                </a:lnTo>
                <a:lnTo>
                  <a:pt x="0" y="198500"/>
                </a:lnTo>
                <a:lnTo>
                  <a:pt x="340804" y="198500"/>
                </a:lnTo>
                <a:lnTo>
                  <a:pt x="340804" y="167386"/>
                </a:lnTo>
                <a:close/>
              </a:path>
              <a:path w="1440180" h="414655">
                <a:moveTo>
                  <a:pt x="445706" y="0"/>
                </a:moveTo>
                <a:lnTo>
                  <a:pt x="431850" y="0"/>
                </a:lnTo>
                <a:lnTo>
                  <a:pt x="431850" y="31115"/>
                </a:lnTo>
                <a:lnTo>
                  <a:pt x="445706" y="31115"/>
                </a:lnTo>
                <a:lnTo>
                  <a:pt x="445706" y="0"/>
                </a:lnTo>
                <a:close/>
              </a:path>
              <a:path w="1440180" h="414655">
                <a:moveTo>
                  <a:pt x="468122" y="43942"/>
                </a:moveTo>
                <a:lnTo>
                  <a:pt x="409435" y="43942"/>
                </a:lnTo>
                <a:lnTo>
                  <a:pt x="409435" y="58547"/>
                </a:lnTo>
                <a:lnTo>
                  <a:pt x="468122" y="58547"/>
                </a:lnTo>
                <a:lnTo>
                  <a:pt x="468122" y="43942"/>
                </a:lnTo>
                <a:close/>
              </a:path>
              <a:path w="1440180" h="414655">
                <a:moveTo>
                  <a:pt x="488911" y="106679"/>
                </a:moveTo>
                <a:lnTo>
                  <a:pt x="389331" y="106679"/>
                </a:lnTo>
                <a:lnTo>
                  <a:pt x="389331" y="137667"/>
                </a:lnTo>
                <a:lnTo>
                  <a:pt x="488911" y="137667"/>
                </a:lnTo>
                <a:lnTo>
                  <a:pt x="488911" y="106679"/>
                </a:lnTo>
                <a:close/>
              </a:path>
              <a:path w="1440180" h="414655">
                <a:moveTo>
                  <a:pt x="877785" y="167386"/>
                </a:moveTo>
                <a:lnTo>
                  <a:pt x="536740" y="167386"/>
                </a:lnTo>
                <a:lnTo>
                  <a:pt x="536740" y="198500"/>
                </a:lnTo>
                <a:lnTo>
                  <a:pt x="877785" y="198500"/>
                </a:lnTo>
                <a:lnTo>
                  <a:pt x="877785" y="167386"/>
                </a:lnTo>
                <a:close/>
              </a:path>
              <a:path w="1440180" h="414655">
                <a:moveTo>
                  <a:pt x="992886" y="167386"/>
                </a:moveTo>
                <a:lnTo>
                  <a:pt x="962151" y="167386"/>
                </a:lnTo>
                <a:lnTo>
                  <a:pt x="996569" y="312292"/>
                </a:lnTo>
                <a:lnTo>
                  <a:pt x="1029588" y="312292"/>
                </a:lnTo>
                <a:lnTo>
                  <a:pt x="1037987" y="271272"/>
                </a:lnTo>
                <a:lnTo>
                  <a:pt x="1012951" y="271272"/>
                </a:lnTo>
                <a:lnTo>
                  <a:pt x="1012565" y="267658"/>
                </a:lnTo>
                <a:lnTo>
                  <a:pt x="1011285" y="257698"/>
                </a:lnTo>
                <a:lnTo>
                  <a:pt x="1008933" y="242714"/>
                </a:lnTo>
                <a:lnTo>
                  <a:pt x="1005332" y="224027"/>
                </a:lnTo>
                <a:lnTo>
                  <a:pt x="992886" y="167386"/>
                </a:lnTo>
                <a:close/>
              </a:path>
              <a:path w="1440180" h="414655">
                <a:moveTo>
                  <a:pt x="1074419" y="212851"/>
                </a:moveTo>
                <a:lnTo>
                  <a:pt x="1048512" y="212851"/>
                </a:lnTo>
                <a:lnTo>
                  <a:pt x="1049081" y="218920"/>
                </a:lnTo>
                <a:lnTo>
                  <a:pt x="1050401" y="228536"/>
                </a:lnTo>
                <a:lnTo>
                  <a:pt x="1052458" y="240534"/>
                </a:lnTo>
                <a:lnTo>
                  <a:pt x="1055243" y="253746"/>
                </a:lnTo>
                <a:lnTo>
                  <a:pt x="1068197" y="312292"/>
                </a:lnTo>
                <a:lnTo>
                  <a:pt x="1099820" y="312292"/>
                </a:lnTo>
                <a:lnTo>
                  <a:pt x="1110104" y="269621"/>
                </a:lnTo>
                <a:lnTo>
                  <a:pt x="1084580" y="269621"/>
                </a:lnTo>
                <a:lnTo>
                  <a:pt x="1084000" y="265562"/>
                </a:lnTo>
                <a:lnTo>
                  <a:pt x="1082516" y="255635"/>
                </a:lnTo>
                <a:lnTo>
                  <a:pt x="1080416" y="242714"/>
                </a:lnTo>
                <a:lnTo>
                  <a:pt x="1078357" y="231648"/>
                </a:lnTo>
                <a:lnTo>
                  <a:pt x="1074419" y="212851"/>
                </a:lnTo>
                <a:close/>
              </a:path>
              <a:path w="1440180" h="414655">
                <a:moveTo>
                  <a:pt x="1064895" y="167386"/>
                </a:moveTo>
                <a:lnTo>
                  <a:pt x="1033272" y="167386"/>
                </a:lnTo>
                <a:lnTo>
                  <a:pt x="1020572" y="225425"/>
                </a:lnTo>
                <a:lnTo>
                  <a:pt x="1017536" y="240534"/>
                </a:lnTo>
                <a:lnTo>
                  <a:pt x="1015330" y="253746"/>
                </a:lnTo>
                <a:lnTo>
                  <a:pt x="1013785" y="264590"/>
                </a:lnTo>
                <a:lnTo>
                  <a:pt x="1012951" y="271272"/>
                </a:lnTo>
                <a:lnTo>
                  <a:pt x="1037987" y="271272"/>
                </a:lnTo>
                <a:lnTo>
                  <a:pt x="1046416" y="227298"/>
                </a:lnTo>
                <a:lnTo>
                  <a:pt x="1048512" y="212851"/>
                </a:lnTo>
                <a:lnTo>
                  <a:pt x="1074419" y="212851"/>
                </a:lnTo>
                <a:lnTo>
                  <a:pt x="1064895" y="167386"/>
                </a:lnTo>
                <a:close/>
              </a:path>
              <a:path w="1440180" h="414655">
                <a:moveTo>
                  <a:pt x="1134745" y="167386"/>
                </a:moveTo>
                <a:lnTo>
                  <a:pt x="1104264" y="167386"/>
                </a:lnTo>
                <a:lnTo>
                  <a:pt x="1092454" y="221996"/>
                </a:lnTo>
                <a:lnTo>
                  <a:pt x="1089902" y="234741"/>
                </a:lnTo>
                <a:lnTo>
                  <a:pt x="1087469" y="249380"/>
                </a:lnTo>
                <a:lnTo>
                  <a:pt x="1085560" y="262233"/>
                </a:lnTo>
                <a:lnTo>
                  <a:pt x="1084580" y="269621"/>
                </a:lnTo>
                <a:lnTo>
                  <a:pt x="1110104" y="269621"/>
                </a:lnTo>
                <a:lnTo>
                  <a:pt x="1134745" y="167386"/>
                </a:lnTo>
                <a:close/>
              </a:path>
              <a:path w="1440180" h="414655">
                <a:moveTo>
                  <a:pt x="1150620" y="354457"/>
                </a:moveTo>
                <a:lnTo>
                  <a:pt x="1142111" y="354457"/>
                </a:lnTo>
                <a:lnTo>
                  <a:pt x="1142111" y="413385"/>
                </a:lnTo>
                <a:lnTo>
                  <a:pt x="1149731" y="413385"/>
                </a:lnTo>
                <a:lnTo>
                  <a:pt x="1149530" y="386461"/>
                </a:lnTo>
                <a:lnTo>
                  <a:pt x="1149407" y="377189"/>
                </a:lnTo>
                <a:lnTo>
                  <a:pt x="1149223" y="371475"/>
                </a:lnTo>
                <a:lnTo>
                  <a:pt x="1148588" y="363220"/>
                </a:lnTo>
                <a:lnTo>
                  <a:pt x="1155458" y="363220"/>
                </a:lnTo>
                <a:lnTo>
                  <a:pt x="1150620" y="354457"/>
                </a:lnTo>
                <a:close/>
              </a:path>
              <a:path w="1440180" h="414655">
                <a:moveTo>
                  <a:pt x="1155458" y="363220"/>
                </a:moveTo>
                <a:lnTo>
                  <a:pt x="1148588" y="363220"/>
                </a:lnTo>
                <a:lnTo>
                  <a:pt x="1151763" y="370077"/>
                </a:lnTo>
                <a:lnTo>
                  <a:pt x="1175639" y="413385"/>
                </a:lnTo>
                <a:lnTo>
                  <a:pt x="1183513" y="413385"/>
                </a:lnTo>
                <a:lnTo>
                  <a:pt x="1183513" y="404367"/>
                </a:lnTo>
                <a:lnTo>
                  <a:pt x="1177289" y="404367"/>
                </a:lnTo>
                <a:lnTo>
                  <a:pt x="1177036" y="403987"/>
                </a:lnTo>
                <a:lnTo>
                  <a:pt x="1174495" y="397763"/>
                </a:lnTo>
                <a:lnTo>
                  <a:pt x="1171448" y="392175"/>
                </a:lnTo>
                <a:lnTo>
                  <a:pt x="1155458" y="363220"/>
                </a:lnTo>
                <a:close/>
              </a:path>
              <a:path w="1440180" h="414655">
                <a:moveTo>
                  <a:pt x="1183513" y="354457"/>
                </a:moveTo>
                <a:lnTo>
                  <a:pt x="1176020" y="354457"/>
                </a:lnTo>
                <a:lnTo>
                  <a:pt x="1176415" y="379349"/>
                </a:lnTo>
                <a:lnTo>
                  <a:pt x="1176527" y="394970"/>
                </a:lnTo>
                <a:lnTo>
                  <a:pt x="1177289" y="404367"/>
                </a:lnTo>
                <a:lnTo>
                  <a:pt x="1183513" y="404367"/>
                </a:lnTo>
                <a:lnTo>
                  <a:pt x="1183513" y="354457"/>
                </a:lnTo>
                <a:close/>
              </a:path>
              <a:path w="1440180" h="414655">
                <a:moveTo>
                  <a:pt x="1176782" y="167386"/>
                </a:moveTo>
                <a:lnTo>
                  <a:pt x="1146048" y="167386"/>
                </a:lnTo>
                <a:lnTo>
                  <a:pt x="1180464" y="312292"/>
                </a:lnTo>
                <a:lnTo>
                  <a:pt x="1213485" y="312292"/>
                </a:lnTo>
                <a:lnTo>
                  <a:pt x="1221883" y="271272"/>
                </a:lnTo>
                <a:lnTo>
                  <a:pt x="1196848" y="271272"/>
                </a:lnTo>
                <a:lnTo>
                  <a:pt x="1196478" y="267658"/>
                </a:lnTo>
                <a:lnTo>
                  <a:pt x="1195228" y="257698"/>
                </a:lnTo>
                <a:lnTo>
                  <a:pt x="1192883" y="242714"/>
                </a:lnTo>
                <a:lnTo>
                  <a:pt x="1189227" y="224027"/>
                </a:lnTo>
                <a:lnTo>
                  <a:pt x="1176782" y="167386"/>
                </a:lnTo>
                <a:close/>
              </a:path>
              <a:path w="1440180" h="414655">
                <a:moveTo>
                  <a:pt x="1258172" y="212851"/>
                </a:moveTo>
                <a:lnTo>
                  <a:pt x="1232281" y="212851"/>
                </a:lnTo>
                <a:lnTo>
                  <a:pt x="1232923" y="218920"/>
                </a:lnTo>
                <a:lnTo>
                  <a:pt x="1234281" y="228536"/>
                </a:lnTo>
                <a:lnTo>
                  <a:pt x="1236352" y="240534"/>
                </a:lnTo>
                <a:lnTo>
                  <a:pt x="1239139" y="253746"/>
                </a:lnTo>
                <a:lnTo>
                  <a:pt x="1251839" y="312292"/>
                </a:lnTo>
                <a:lnTo>
                  <a:pt x="1283716" y="312292"/>
                </a:lnTo>
                <a:lnTo>
                  <a:pt x="1293925" y="269621"/>
                </a:lnTo>
                <a:lnTo>
                  <a:pt x="1268222" y="269621"/>
                </a:lnTo>
                <a:lnTo>
                  <a:pt x="1267642" y="265562"/>
                </a:lnTo>
                <a:lnTo>
                  <a:pt x="1266158" y="255635"/>
                </a:lnTo>
                <a:lnTo>
                  <a:pt x="1264058" y="242714"/>
                </a:lnTo>
                <a:lnTo>
                  <a:pt x="1261999" y="231648"/>
                </a:lnTo>
                <a:lnTo>
                  <a:pt x="1258172" y="212851"/>
                </a:lnTo>
                <a:close/>
              </a:path>
              <a:path w="1440180" h="414655">
                <a:moveTo>
                  <a:pt x="1248918" y="167386"/>
                </a:moveTo>
                <a:lnTo>
                  <a:pt x="1217168" y="167386"/>
                </a:lnTo>
                <a:lnTo>
                  <a:pt x="1204214" y="225425"/>
                </a:lnTo>
                <a:lnTo>
                  <a:pt x="1201254" y="240534"/>
                </a:lnTo>
                <a:lnTo>
                  <a:pt x="1199100" y="253746"/>
                </a:lnTo>
                <a:lnTo>
                  <a:pt x="1197606" y="264590"/>
                </a:lnTo>
                <a:lnTo>
                  <a:pt x="1196848" y="271272"/>
                </a:lnTo>
                <a:lnTo>
                  <a:pt x="1221883" y="271272"/>
                </a:lnTo>
                <a:lnTo>
                  <a:pt x="1230201" y="227298"/>
                </a:lnTo>
                <a:lnTo>
                  <a:pt x="1232281" y="212851"/>
                </a:lnTo>
                <a:lnTo>
                  <a:pt x="1258172" y="212851"/>
                </a:lnTo>
                <a:lnTo>
                  <a:pt x="1248918" y="167386"/>
                </a:lnTo>
                <a:close/>
              </a:path>
              <a:path w="1440180" h="414655">
                <a:moveTo>
                  <a:pt x="1318387" y="167386"/>
                </a:moveTo>
                <a:lnTo>
                  <a:pt x="1288161" y="167386"/>
                </a:lnTo>
                <a:lnTo>
                  <a:pt x="1276096" y="221996"/>
                </a:lnTo>
                <a:lnTo>
                  <a:pt x="1273704" y="234741"/>
                </a:lnTo>
                <a:lnTo>
                  <a:pt x="1271254" y="249380"/>
                </a:lnTo>
                <a:lnTo>
                  <a:pt x="1269255" y="262233"/>
                </a:lnTo>
                <a:lnTo>
                  <a:pt x="1268222" y="269621"/>
                </a:lnTo>
                <a:lnTo>
                  <a:pt x="1293925" y="269621"/>
                </a:lnTo>
                <a:lnTo>
                  <a:pt x="1318387" y="167386"/>
                </a:lnTo>
                <a:close/>
              </a:path>
              <a:path w="1440180" h="414655">
                <a:moveTo>
                  <a:pt x="1366266" y="167386"/>
                </a:moveTo>
                <a:lnTo>
                  <a:pt x="1336675" y="167386"/>
                </a:lnTo>
                <a:lnTo>
                  <a:pt x="1336728" y="268986"/>
                </a:lnTo>
                <a:lnTo>
                  <a:pt x="1360820" y="308768"/>
                </a:lnTo>
                <a:lnTo>
                  <a:pt x="1389126" y="313689"/>
                </a:lnTo>
                <a:lnTo>
                  <a:pt x="1409305" y="311054"/>
                </a:lnTo>
                <a:lnTo>
                  <a:pt x="1423781" y="304419"/>
                </a:lnTo>
                <a:lnTo>
                  <a:pt x="1433185" y="295687"/>
                </a:lnTo>
                <a:lnTo>
                  <a:pt x="1436876" y="289051"/>
                </a:lnTo>
                <a:lnTo>
                  <a:pt x="1378966" y="289051"/>
                </a:lnTo>
                <a:lnTo>
                  <a:pt x="1371981" y="285369"/>
                </a:lnTo>
                <a:lnTo>
                  <a:pt x="1368806" y="278891"/>
                </a:lnTo>
                <a:lnTo>
                  <a:pt x="1367155" y="275844"/>
                </a:lnTo>
                <a:lnTo>
                  <a:pt x="1366266" y="270763"/>
                </a:lnTo>
                <a:lnTo>
                  <a:pt x="1366266" y="167386"/>
                </a:lnTo>
                <a:close/>
              </a:path>
              <a:path w="1440180" h="414655">
                <a:moveTo>
                  <a:pt x="1440180" y="167386"/>
                </a:moveTo>
                <a:lnTo>
                  <a:pt x="1410843" y="167386"/>
                </a:lnTo>
                <a:lnTo>
                  <a:pt x="1410843" y="268986"/>
                </a:lnTo>
                <a:lnTo>
                  <a:pt x="1410335" y="272161"/>
                </a:lnTo>
                <a:lnTo>
                  <a:pt x="1408223" y="279300"/>
                </a:lnTo>
                <a:lnTo>
                  <a:pt x="1403731" y="284606"/>
                </a:lnTo>
                <a:lnTo>
                  <a:pt x="1397047" y="287912"/>
                </a:lnTo>
                <a:lnTo>
                  <a:pt x="1388364" y="289051"/>
                </a:lnTo>
                <a:lnTo>
                  <a:pt x="1436876" y="289051"/>
                </a:lnTo>
                <a:lnTo>
                  <a:pt x="1438148" y="286765"/>
                </a:lnTo>
                <a:lnTo>
                  <a:pt x="1440180" y="280542"/>
                </a:lnTo>
                <a:lnTo>
                  <a:pt x="1440180" y="167386"/>
                </a:lnTo>
                <a:close/>
              </a:path>
            </a:pathLst>
          </a:custGeom>
          <a:solidFill>
            <a:srgbClr val="57575A"/>
          </a:solidFill>
        </p:spPr>
        <p:txBody>
          <a:bodyPr wrap="square" lIns="0" tIns="0" rIns="0" bIns="0" rtlCol="0"/>
          <a:lstStyle/>
          <a:p>
            <a:endParaRPr/>
          </a:p>
        </p:txBody>
      </p:sp>
      <p:sp>
        <p:nvSpPr>
          <p:cNvPr id="3" name="object 3"/>
          <p:cNvSpPr/>
          <p:nvPr/>
        </p:nvSpPr>
        <p:spPr>
          <a:xfrm>
            <a:off x="0" y="6597395"/>
            <a:ext cx="12204700" cy="17145"/>
          </a:xfrm>
          <a:custGeom>
            <a:avLst/>
            <a:gdLst/>
            <a:ahLst/>
            <a:cxnLst/>
            <a:rect l="l" t="t" r="r" b="b"/>
            <a:pathLst>
              <a:path w="12204700" h="17145">
                <a:moveTo>
                  <a:pt x="12204192" y="0"/>
                </a:moveTo>
                <a:lnTo>
                  <a:pt x="0" y="0"/>
                </a:lnTo>
                <a:lnTo>
                  <a:pt x="0" y="16763"/>
                </a:lnTo>
                <a:lnTo>
                  <a:pt x="12204192" y="16763"/>
                </a:lnTo>
                <a:lnTo>
                  <a:pt x="12204192" y="0"/>
                </a:lnTo>
                <a:close/>
              </a:path>
            </a:pathLst>
          </a:custGeom>
          <a:solidFill>
            <a:srgbClr val="005589"/>
          </a:solidFill>
        </p:spPr>
        <p:txBody>
          <a:bodyPr wrap="square" lIns="0" tIns="0" rIns="0" bIns="0" rtlCol="0"/>
          <a:lstStyle/>
          <a:p>
            <a:endParaRPr/>
          </a:p>
        </p:txBody>
      </p:sp>
      <p:sp>
        <p:nvSpPr>
          <p:cNvPr id="4" name="object 4"/>
          <p:cNvSpPr/>
          <p:nvPr/>
        </p:nvSpPr>
        <p:spPr>
          <a:xfrm>
            <a:off x="0" y="1539239"/>
            <a:ext cx="12197080" cy="18415"/>
          </a:xfrm>
          <a:custGeom>
            <a:avLst/>
            <a:gdLst/>
            <a:ahLst/>
            <a:cxnLst/>
            <a:rect l="l" t="t" r="r" b="b"/>
            <a:pathLst>
              <a:path w="12197080" h="18415">
                <a:moveTo>
                  <a:pt x="12196572" y="0"/>
                </a:moveTo>
                <a:lnTo>
                  <a:pt x="0" y="0"/>
                </a:lnTo>
                <a:lnTo>
                  <a:pt x="0" y="18287"/>
                </a:lnTo>
                <a:lnTo>
                  <a:pt x="12196572" y="18287"/>
                </a:lnTo>
                <a:lnTo>
                  <a:pt x="12196572" y="0"/>
                </a:lnTo>
                <a:close/>
              </a:path>
            </a:pathLst>
          </a:custGeom>
          <a:solidFill>
            <a:srgbClr val="005589"/>
          </a:solidFill>
        </p:spPr>
        <p:txBody>
          <a:bodyPr wrap="square" lIns="0" tIns="0" rIns="0" bIns="0" rtlCol="0"/>
          <a:lstStyle/>
          <a:p>
            <a:endParaRPr/>
          </a:p>
        </p:txBody>
      </p:sp>
      <p:pic>
        <p:nvPicPr>
          <p:cNvPr id="5" name="object 5"/>
          <p:cNvPicPr/>
          <p:nvPr/>
        </p:nvPicPr>
        <p:blipFill>
          <a:blip r:embed="rId2" cstate="print"/>
          <a:stretch>
            <a:fillRect/>
          </a:stretch>
        </p:blipFill>
        <p:spPr>
          <a:xfrm>
            <a:off x="3244595" y="2193035"/>
            <a:ext cx="5715000" cy="4314444"/>
          </a:xfrm>
          <a:prstGeom prst="rect">
            <a:avLst/>
          </a:prstGeom>
        </p:spPr>
      </p:pic>
      <p:sp>
        <p:nvSpPr>
          <p:cNvPr id="6" name="object 6"/>
          <p:cNvSpPr txBox="1"/>
          <p:nvPr/>
        </p:nvSpPr>
        <p:spPr>
          <a:xfrm>
            <a:off x="11618721" y="6606641"/>
            <a:ext cx="238760" cy="248920"/>
          </a:xfrm>
          <a:prstGeom prst="rect">
            <a:avLst/>
          </a:prstGeom>
        </p:spPr>
        <p:txBody>
          <a:bodyPr vert="horz" wrap="square" lIns="0" tIns="14605" rIns="0" bIns="0" rtlCol="0">
            <a:spAutoFit/>
          </a:bodyPr>
          <a:lstStyle/>
          <a:p>
            <a:pPr marL="12700">
              <a:lnSpc>
                <a:spcPct val="100000"/>
              </a:lnSpc>
              <a:spcBef>
                <a:spcPts val="115"/>
              </a:spcBef>
            </a:pPr>
            <a:r>
              <a:rPr sz="1450" b="1" spc="-25" dirty="0">
                <a:solidFill>
                  <a:srgbClr val="005589"/>
                </a:solidFill>
                <a:latin typeface="Trebuchet MS"/>
                <a:cs typeface="Trebuchet MS"/>
              </a:rPr>
              <a:t>12</a:t>
            </a:r>
            <a:endParaRPr sz="1450">
              <a:latin typeface="Trebuchet MS"/>
              <a:cs typeface="Trebuchet MS"/>
            </a:endParaRPr>
          </a:p>
        </p:txBody>
      </p:sp>
      <p:sp>
        <p:nvSpPr>
          <p:cNvPr id="7" name="object 7"/>
          <p:cNvSpPr txBox="1"/>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z="3200" b="1" spc="-114" dirty="0">
                <a:solidFill>
                  <a:srgbClr val="005589"/>
                </a:solidFill>
                <a:latin typeface="Trebuchet MS"/>
                <a:cs typeface="Trebuchet MS"/>
              </a:rPr>
              <a:t>Security</a:t>
            </a:r>
            <a:r>
              <a:rPr sz="3200" b="1" spc="-280" dirty="0">
                <a:solidFill>
                  <a:srgbClr val="005589"/>
                </a:solidFill>
                <a:latin typeface="Trebuchet MS"/>
                <a:cs typeface="Trebuchet MS"/>
              </a:rPr>
              <a:t> </a:t>
            </a:r>
            <a:r>
              <a:rPr sz="3200" b="1" spc="-120" dirty="0">
                <a:solidFill>
                  <a:srgbClr val="005589"/>
                </a:solidFill>
                <a:latin typeface="Trebuchet MS"/>
                <a:cs typeface="Trebuchet MS"/>
              </a:rPr>
              <a:t>Threats</a:t>
            </a:r>
            <a:endParaRPr sz="3200">
              <a:latin typeface="Trebuchet MS"/>
              <a:cs typeface="Trebuchet MS"/>
            </a:endParaRPr>
          </a:p>
        </p:txBody>
      </p:sp>
      <p:sp>
        <p:nvSpPr>
          <p:cNvPr id="8" name="object 8"/>
          <p:cNvSpPr txBox="1"/>
          <p:nvPr/>
        </p:nvSpPr>
        <p:spPr>
          <a:xfrm>
            <a:off x="347573" y="1691767"/>
            <a:ext cx="3713479" cy="452120"/>
          </a:xfrm>
          <a:prstGeom prst="rect">
            <a:avLst/>
          </a:prstGeom>
        </p:spPr>
        <p:txBody>
          <a:bodyPr vert="horz" wrap="square" lIns="0" tIns="12065" rIns="0" bIns="0" rtlCol="0">
            <a:spAutoFit/>
          </a:bodyPr>
          <a:lstStyle/>
          <a:p>
            <a:pPr marL="12700">
              <a:lnSpc>
                <a:spcPct val="100000"/>
              </a:lnSpc>
              <a:spcBef>
                <a:spcPts val="95"/>
              </a:spcBef>
            </a:pPr>
            <a:r>
              <a:rPr sz="2800" spc="-175" dirty="0">
                <a:solidFill>
                  <a:srgbClr val="57575A"/>
                </a:solidFill>
                <a:latin typeface="Lucida Sans Unicode"/>
                <a:cs typeface="Lucida Sans Unicode"/>
              </a:rPr>
              <a:t>Ransomware:</a:t>
            </a:r>
            <a:r>
              <a:rPr sz="2800" spc="-150" dirty="0">
                <a:solidFill>
                  <a:srgbClr val="57575A"/>
                </a:solidFill>
                <a:latin typeface="Lucida Sans Unicode"/>
                <a:cs typeface="Lucida Sans Unicode"/>
              </a:rPr>
              <a:t> </a:t>
            </a:r>
            <a:r>
              <a:rPr sz="2800" spc="-175" dirty="0">
                <a:solidFill>
                  <a:srgbClr val="57575A"/>
                </a:solidFill>
                <a:latin typeface="Lucida Sans Unicode"/>
                <a:cs typeface="Lucida Sans Unicode"/>
              </a:rPr>
              <a:t>WannaCry</a:t>
            </a:r>
            <a:endParaRPr sz="2800">
              <a:latin typeface="Lucida Sans Unicode"/>
              <a:cs typeface="Lucida Sans Unicode"/>
            </a:endParaRPr>
          </a:p>
        </p:txBody>
      </p:sp>
      <p:grpSp>
        <p:nvGrpSpPr>
          <p:cNvPr id="9" name="object 9"/>
          <p:cNvGrpSpPr/>
          <p:nvPr/>
        </p:nvGrpSpPr>
        <p:grpSpPr>
          <a:xfrm>
            <a:off x="1690116" y="2177795"/>
            <a:ext cx="8822690" cy="4354195"/>
            <a:chOff x="1690116" y="2177795"/>
            <a:chExt cx="8822690" cy="4354195"/>
          </a:xfrm>
        </p:grpSpPr>
        <p:pic>
          <p:nvPicPr>
            <p:cNvPr id="10" name="object 10"/>
            <p:cNvPicPr/>
            <p:nvPr/>
          </p:nvPicPr>
          <p:blipFill>
            <a:blip r:embed="rId3" cstate="print"/>
            <a:stretch>
              <a:fillRect/>
            </a:stretch>
          </p:blipFill>
          <p:spPr>
            <a:xfrm>
              <a:off x="2240280" y="2177795"/>
              <a:ext cx="7723632" cy="4344924"/>
            </a:xfrm>
            <a:prstGeom prst="rect">
              <a:avLst/>
            </a:prstGeom>
          </p:spPr>
        </p:pic>
        <p:pic>
          <p:nvPicPr>
            <p:cNvPr id="11" name="object 11"/>
            <p:cNvPicPr/>
            <p:nvPr/>
          </p:nvPicPr>
          <p:blipFill>
            <a:blip r:embed="rId4" cstate="print"/>
            <a:stretch>
              <a:fillRect/>
            </a:stretch>
          </p:blipFill>
          <p:spPr>
            <a:xfrm>
              <a:off x="1690116" y="2177795"/>
              <a:ext cx="8822436" cy="4354068"/>
            </a:xfrm>
            <a:prstGeom prst="rect">
              <a:avLst/>
            </a:prstGeom>
          </p:spPr>
        </p:pic>
      </p:grpSp>
      <p:sp>
        <p:nvSpPr>
          <p:cNvPr id="12" name="object 12"/>
          <p:cNvSpPr txBox="1"/>
          <p:nvPr/>
        </p:nvSpPr>
        <p:spPr>
          <a:xfrm>
            <a:off x="3880230" y="6637426"/>
            <a:ext cx="4441190" cy="186690"/>
          </a:xfrm>
          <a:prstGeom prst="rect">
            <a:avLst/>
          </a:prstGeom>
        </p:spPr>
        <p:txBody>
          <a:bodyPr vert="horz" wrap="square" lIns="0" tIns="13335" rIns="0" bIns="0" rtlCol="0">
            <a:spAutoFit/>
          </a:bodyPr>
          <a:lstStyle/>
          <a:p>
            <a:pPr marL="12700">
              <a:lnSpc>
                <a:spcPct val="100000"/>
              </a:lnSpc>
              <a:spcBef>
                <a:spcPts val="105"/>
              </a:spcBef>
            </a:pPr>
            <a:r>
              <a:rPr sz="1050" i="1" dirty="0">
                <a:latin typeface="Arial"/>
                <a:cs typeface="Arial"/>
              </a:rPr>
              <a:t>image</a:t>
            </a:r>
            <a:r>
              <a:rPr sz="1050" i="1" spc="-15" dirty="0">
                <a:latin typeface="Arial"/>
                <a:cs typeface="Arial"/>
              </a:rPr>
              <a:t> </a:t>
            </a:r>
            <a:r>
              <a:rPr sz="1050" i="1" dirty="0">
                <a:latin typeface="Arial"/>
                <a:cs typeface="Arial"/>
              </a:rPr>
              <a:t>source:</a:t>
            </a:r>
            <a:r>
              <a:rPr sz="1050" i="1" spc="-45" dirty="0">
                <a:latin typeface="Arial"/>
                <a:cs typeface="Arial"/>
              </a:rPr>
              <a:t> </a:t>
            </a:r>
            <a:r>
              <a:rPr sz="1050" i="1" spc="-10" dirty="0">
                <a:latin typeface="Arial"/>
                <a:cs typeface="Arial"/>
              </a:rPr>
              <a:t>https://en.wikipedia.org/wiki/WannaCry_ransomware_attack</a:t>
            </a:r>
            <a:endParaRPr sz="105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18721" y="6606641"/>
            <a:ext cx="238760" cy="248920"/>
          </a:xfrm>
          <a:prstGeom prst="rect">
            <a:avLst/>
          </a:prstGeom>
        </p:spPr>
        <p:txBody>
          <a:bodyPr vert="horz" wrap="square" lIns="0" tIns="14605" rIns="0" bIns="0" rtlCol="0">
            <a:spAutoFit/>
          </a:bodyPr>
          <a:lstStyle/>
          <a:p>
            <a:pPr marL="12700">
              <a:lnSpc>
                <a:spcPct val="100000"/>
              </a:lnSpc>
              <a:spcBef>
                <a:spcPts val="115"/>
              </a:spcBef>
            </a:pPr>
            <a:r>
              <a:rPr sz="1450" b="1" spc="-25" dirty="0">
                <a:solidFill>
                  <a:srgbClr val="005589"/>
                </a:solidFill>
                <a:latin typeface="Trebuchet MS"/>
                <a:cs typeface="Trebuchet MS"/>
              </a:rPr>
              <a:t>13</a:t>
            </a:r>
            <a:endParaRPr sz="145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114" dirty="0"/>
              <a:t>Security</a:t>
            </a:r>
            <a:r>
              <a:rPr spc="-280" dirty="0"/>
              <a:t> </a:t>
            </a:r>
            <a:r>
              <a:rPr spc="-120" dirty="0"/>
              <a:t>Threats</a:t>
            </a:r>
          </a:p>
        </p:txBody>
      </p:sp>
      <p:sp>
        <p:nvSpPr>
          <p:cNvPr id="4" name="object 4"/>
          <p:cNvSpPr txBox="1"/>
          <p:nvPr/>
        </p:nvSpPr>
        <p:spPr>
          <a:xfrm>
            <a:off x="347573" y="1691767"/>
            <a:ext cx="1323975" cy="452120"/>
          </a:xfrm>
          <a:prstGeom prst="rect">
            <a:avLst/>
          </a:prstGeom>
        </p:spPr>
        <p:txBody>
          <a:bodyPr vert="horz" wrap="square" lIns="0" tIns="12065" rIns="0" bIns="0" rtlCol="0">
            <a:spAutoFit/>
          </a:bodyPr>
          <a:lstStyle/>
          <a:p>
            <a:pPr marL="12700">
              <a:lnSpc>
                <a:spcPct val="100000"/>
              </a:lnSpc>
              <a:spcBef>
                <a:spcPts val="95"/>
              </a:spcBef>
            </a:pPr>
            <a:r>
              <a:rPr sz="2800" spc="-135" dirty="0">
                <a:solidFill>
                  <a:srgbClr val="57575A"/>
                </a:solidFill>
                <a:latin typeface="Lucida Sans Unicode"/>
                <a:cs typeface="Lucida Sans Unicode"/>
              </a:rPr>
              <a:t>Malware</a:t>
            </a:r>
            <a:endParaRPr sz="2800">
              <a:latin typeface="Lucida Sans Unicode"/>
              <a:cs typeface="Lucida Sans Unicode"/>
            </a:endParaRPr>
          </a:p>
        </p:txBody>
      </p:sp>
      <p:sp>
        <p:nvSpPr>
          <p:cNvPr id="5" name="object 5"/>
          <p:cNvSpPr txBox="1"/>
          <p:nvPr/>
        </p:nvSpPr>
        <p:spPr>
          <a:xfrm>
            <a:off x="1717294" y="3309881"/>
            <a:ext cx="8760460" cy="2794000"/>
          </a:xfrm>
          <a:prstGeom prst="rect">
            <a:avLst/>
          </a:prstGeom>
        </p:spPr>
        <p:txBody>
          <a:bodyPr vert="horz" wrap="square" lIns="0" tIns="254635" rIns="0" bIns="0" rtlCol="0">
            <a:spAutoFit/>
          </a:bodyPr>
          <a:lstStyle/>
          <a:p>
            <a:pPr marL="314960" algn="ctr">
              <a:lnSpc>
                <a:spcPct val="100000"/>
              </a:lnSpc>
              <a:spcBef>
                <a:spcPts val="2005"/>
              </a:spcBef>
            </a:pPr>
            <a:r>
              <a:rPr sz="4000" b="1" spc="-105" dirty="0">
                <a:solidFill>
                  <a:srgbClr val="57575A"/>
                </a:solidFill>
                <a:latin typeface="Trebuchet MS"/>
                <a:cs typeface="Trebuchet MS"/>
              </a:rPr>
              <a:t>Mal</a:t>
            </a:r>
            <a:r>
              <a:rPr sz="4000" spc="-105" dirty="0">
                <a:solidFill>
                  <a:srgbClr val="57575A"/>
                </a:solidFill>
                <a:latin typeface="Lucida Sans Unicode"/>
                <a:cs typeface="Lucida Sans Unicode"/>
              </a:rPr>
              <a:t>icious</a:t>
            </a:r>
            <a:r>
              <a:rPr sz="4000" spc="-375" dirty="0">
                <a:solidFill>
                  <a:srgbClr val="57575A"/>
                </a:solidFill>
                <a:latin typeface="Lucida Sans Unicode"/>
                <a:cs typeface="Lucida Sans Unicode"/>
              </a:rPr>
              <a:t> </a:t>
            </a:r>
            <a:r>
              <a:rPr sz="4000" spc="-70" dirty="0">
                <a:solidFill>
                  <a:srgbClr val="57575A"/>
                </a:solidFill>
                <a:latin typeface="Lucida Sans Unicode"/>
                <a:cs typeface="Lucida Sans Unicode"/>
              </a:rPr>
              <a:t>Soft</a:t>
            </a:r>
            <a:r>
              <a:rPr sz="4000" b="1" spc="-70" dirty="0">
                <a:solidFill>
                  <a:srgbClr val="57575A"/>
                </a:solidFill>
                <a:latin typeface="Trebuchet MS"/>
                <a:cs typeface="Trebuchet MS"/>
              </a:rPr>
              <a:t>ware</a:t>
            </a:r>
            <a:endParaRPr sz="4000">
              <a:latin typeface="Trebuchet MS"/>
              <a:cs typeface="Trebuchet MS"/>
            </a:endParaRPr>
          </a:p>
          <a:p>
            <a:pPr marL="12700">
              <a:lnSpc>
                <a:spcPct val="100000"/>
              </a:lnSpc>
              <a:spcBef>
                <a:spcPts val="1540"/>
              </a:spcBef>
            </a:pPr>
            <a:r>
              <a:rPr sz="3200" i="1" spc="-140" dirty="0">
                <a:solidFill>
                  <a:srgbClr val="57575A"/>
                </a:solidFill>
                <a:latin typeface="Trebuchet MS"/>
                <a:cs typeface="Trebuchet MS"/>
              </a:rPr>
              <a:t>“software</a:t>
            </a:r>
            <a:r>
              <a:rPr sz="3200" i="1" spc="-195" dirty="0">
                <a:solidFill>
                  <a:srgbClr val="57575A"/>
                </a:solidFill>
                <a:latin typeface="Trebuchet MS"/>
                <a:cs typeface="Trebuchet MS"/>
              </a:rPr>
              <a:t> </a:t>
            </a:r>
            <a:r>
              <a:rPr sz="3200" i="1" dirty="0">
                <a:solidFill>
                  <a:srgbClr val="57575A"/>
                </a:solidFill>
                <a:latin typeface="Trebuchet MS"/>
                <a:cs typeface="Trebuchet MS"/>
              </a:rPr>
              <a:t>designed</a:t>
            </a:r>
            <a:r>
              <a:rPr sz="3200" i="1" spc="-220" dirty="0">
                <a:solidFill>
                  <a:srgbClr val="57575A"/>
                </a:solidFill>
                <a:latin typeface="Trebuchet MS"/>
                <a:cs typeface="Trebuchet MS"/>
              </a:rPr>
              <a:t> </a:t>
            </a:r>
            <a:r>
              <a:rPr sz="3200" i="1" spc="-190" dirty="0">
                <a:solidFill>
                  <a:srgbClr val="57575A"/>
                </a:solidFill>
                <a:latin typeface="Trebuchet MS"/>
                <a:cs typeface="Trebuchet MS"/>
              </a:rPr>
              <a:t>to</a:t>
            </a:r>
            <a:r>
              <a:rPr sz="3200" i="1" spc="-180" dirty="0">
                <a:solidFill>
                  <a:srgbClr val="57575A"/>
                </a:solidFill>
                <a:latin typeface="Trebuchet MS"/>
                <a:cs typeface="Trebuchet MS"/>
              </a:rPr>
              <a:t> </a:t>
            </a:r>
            <a:r>
              <a:rPr sz="3200" i="1" dirty="0">
                <a:solidFill>
                  <a:srgbClr val="57575A"/>
                </a:solidFill>
                <a:latin typeface="Trebuchet MS"/>
                <a:cs typeface="Trebuchet MS"/>
              </a:rPr>
              <a:t>cause</a:t>
            </a:r>
            <a:r>
              <a:rPr sz="3200" i="1" spc="-165" dirty="0">
                <a:solidFill>
                  <a:srgbClr val="57575A"/>
                </a:solidFill>
                <a:latin typeface="Trebuchet MS"/>
                <a:cs typeface="Trebuchet MS"/>
              </a:rPr>
              <a:t> </a:t>
            </a:r>
            <a:r>
              <a:rPr sz="3200" i="1" dirty="0">
                <a:solidFill>
                  <a:srgbClr val="57575A"/>
                </a:solidFill>
                <a:latin typeface="Trebuchet MS"/>
                <a:cs typeface="Trebuchet MS"/>
              </a:rPr>
              <a:t>damage</a:t>
            </a:r>
            <a:r>
              <a:rPr sz="3200" i="1" spc="-175" dirty="0">
                <a:solidFill>
                  <a:srgbClr val="57575A"/>
                </a:solidFill>
                <a:latin typeface="Trebuchet MS"/>
                <a:cs typeface="Trebuchet MS"/>
              </a:rPr>
              <a:t> </a:t>
            </a:r>
            <a:r>
              <a:rPr sz="3200" i="1" dirty="0">
                <a:solidFill>
                  <a:srgbClr val="57575A"/>
                </a:solidFill>
                <a:latin typeface="Trebuchet MS"/>
                <a:cs typeface="Trebuchet MS"/>
              </a:rPr>
              <a:t>on</a:t>
            </a:r>
            <a:r>
              <a:rPr sz="3200" i="1" spc="-175" dirty="0">
                <a:solidFill>
                  <a:srgbClr val="57575A"/>
                </a:solidFill>
                <a:latin typeface="Trebuchet MS"/>
                <a:cs typeface="Trebuchet MS"/>
              </a:rPr>
              <a:t> </a:t>
            </a:r>
            <a:r>
              <a:rPr sz="3200" i="1" spc="-10" dirty="0">
                <a:solidFill>
                  <a:srgbClr val="57575A"/>
                </a:solidFill>
                <a:latin typeface="Trebuchet MS"/>
                <a:cs typeface="Trebuchet MS"/>
              </a:rPr>
              <a:t>purpose”</a:t>
            </a:r>
            <a:endParaRPr sz="3200">
              <a:latin typeface="Trebuchet MS"/>
              <a:cs typeface="Trebuchet MS"/>
            </a:endParaRPr>
          </a:p>
          <a:p>
            <a:pPr marL="1579880" marR="1412240" indent="8890">
              <a:lnSpc>
                <a:spcPct val="157100"/>
              </a:lnSpc>
              <a:spcBef>
                <a:spcPts val="665"/>
              </a:spcBef>
            </a:pPr>
            <a:r>
              <a:rPr sz="2400" spc="-120" dirty="0">
                <a:solidFill>
                  <a:srgbClr val="57575A"/>
                </a:solidFill>
                <a:latin typeface="Lucida Sans Unicode"/>
                <a:cs typeface="Lucida Sans Unicode"/>
              </a:rPr>
              <a:t>viruses,</a:t>
            </a:r>
            <a:r>
              <a:rPr sz="2400" spc="-165" dirty="0">
                <a:solidFill>
                  <a:srgbClr val="57575A"/>
                </a:solidFill>
                <a:latin typeface="Lucida Sans Unicode"/>
                <a:cs typeface="Lucida Sans Unicode"/>
              </a:rPr>
              <a:t> </a:t>
            </a:r>
            <a:r>
              <a:rPr sz="2400" spc="-175" dirty="0">
                <a:solidFill>
                  <a:srgbClr val="57575A"/>
                </a:solidFill>
                <a:latin typeface="Lucida Sans Unicode"/>
                <a:cs typeface="Lucida Sans Unicode"/>
              </a:rPr>
              <a:t>worms,</a:t>
            </a:r>
            <a:r>
              <a:rPr sz="2400" spc="-225" dirty="0">
                <a:solidFill>
                  <a:srgbClr val="57575A"/>
                </a:solidFill>
                <a:latin typeface="Lucida Sans Unicode"/>
                <a:cs typeface="Lucida Sans Unicode"/>
              </a:rPr>
              <a:t> </a:t>
            </a:r>
            <a:r>
              <a:rPr sz="2400" spc="-204" dirty="0">
                <a:solidFill>
                  <a:srgbClr val="57575A"/>
                </a:solidFill>
                <a:latin typeface="Lucida Sans Unicode"/>
                <a:cs typeface="Lucida Sans Unicode"/>
              </a:rPr>
              <a:t>Trojan</a:t>
            </a:r>
            <a:r>
              <a:rPr sz="2400" spc="-170" dirty="0">
                <a:solidFill>
                  <a:srgbClr val="57575A"/>
                </a:solidFill>
                <a:latin typeface="Lucida Sans Unicode"/>
                <a:cs typeface="Lucida Sans Unicode"/>
              </a:rPr>
              <a:t> </a:t>
            </a:r>
            <a:r>
              <a:rPr sz="2400" spc="-130" dirty="0">
                <a:solidFill>
                  <a:srgbClr val="57575A"/>
                </a:solidFill>
                <a:latin typeface="Lucida Sans Unicode"/>
                <a:cs typeface="Lucida Sans Unicode"/>
              </a:rPr>
              <a:t>horses,</a:t>
            </a:r>
            <a:r>
              <a:rPr sz="2400" spc="-160" dirty="0">
                <a:solidFill>
                  <a:srgbClr val="57575A"/>
                </a:solidFill>
                <a:latin typeface="Lucida Sans Unicode"/>
                <a:cs typeface="Lucida Sans Unicode"/>
              </a:rPr>
              <a:t> </a:t>
            </a:r>
            <a:r>
              <a:rPr sz="2400" spc="-135" dirty="0">
                <a:solidFill>
                  <a:srgbClr val="57575A"/>
                </a:solidFill>
                <a:latin typeface="Lucida Sans Unicode"/>
                <a:cs typeface="Lucida Sans Unicode"/>
              </a:rPr>
              <a:t>ransomware, </a:t>
            </a:r>
            <a:r>
              <a:rPr sz="2400" spc="-145" dirty="0">
                <a:solidFill>
                  <a:srgbClr val="57575A"/>
                </a:solidFill>
                <a:latin typeface="Lucida Sans Unicode"/>
                <a:cs typeface="Lucida Sans Unicode"/>
              </a:rPr>
              <a:t>spyware,</a:t>
            </a:r>
            <a:r>
              <a:rPr sz="2400" spc="-170" dirty="0">
                <a:solidFill>
                  <a:srgbClr val="57575A"/>
                </a:solidFill>
                <a:latin typeface="Lucida Sans Unicode"/>
                <a:cs typeface="Lucida Sans Unicode"/>
              </a:rPr>
              <a:t> </a:t>
            </a:r>
            <a:r>
              <a:rPr sz="2400" spc="-130" dirty="0">
                <a:solidFill>
                  <a:srgbClr val="57575A"/>
                </a:solidFill>
                <a:latin typeface="Lucida Sans Unicode"/>
                <a:cs typeface="Lucida Sans Unicode"/>
              </a:rPr>
              <a:t>adware,</a:t>
            </a:r>
            <a:r>
              <a:rPr sz="2400" spc="-155" dirty="0">
                <a:solidFill>
                  <a:srgbClr val="57575A"/>
                </a:solidFill>
                <a:latin typeface="Lucida Sans Unicode"/>
                <a:cs typeface="Lucida Sans Unicode"/>
              </a:rPr>
              <a:t> </a:t>
            </a:r>
            <a:r>
              <a:rPr sz="2400" spc="-135" dirty="0">
                <a:solidFill>
                  <a:srgbClr val="57575A"/>
                </a:solidFill>
                <a:latin typeface="Lucida Sans Unicode"/>
                <a:cs typeface="Lucida Sans Unicode"/>
              </a:rPr>
              <a:t>scareware,</a:t>
            </a:r>
            <a:r>
              <a:rPr sz="2400" spc="-155" dirty="0">
                <a:solidFill>
                  <a:srgbClr val="57575A"/>
                </a:solidFill>
                <a:latin typeface="Lucida Sans Unicode"/>
                <a:cs typeface="Lucida Sans Unicode"/>
              </a:rPr>
              <a:t> </a:t>
            </a:r>
            <a:r>
              <a:rPr sz="2400" spc="-135" dirty="0">
                <a:solidFill>
                  <a:srgbClr val="57575A"/>
                </a:solidFill>
                <a:latin typeface="Lucida Sans Unicode"/>
                <a:cs typeface="Lucida Sans Unicode"/>
              </a:rPr>
              <a:t>coin</a:t>
            </a:r>
            <a:r>
              <a:rPr sz="2400" spc="-175" dirty="0">
                <a:solidFill>
                  <a:srgbClr val="57575A"/>
                </a:solidFill>
                <a:latin typeface="Lucida Sans Unicode"/>
                <a:cs typeface="Lucida Sans Unicode"/>
              </a:rPr>
              <a:t> </a:t>
            </a:r>
            <a:r>
              <a:rPr sz="2400" spc="-150" dirty="0">
                <a:solidFill>
                  <a:srgbClr val="57575A"/>
                </a:solidFill>
                <a:latin typeface="Lucida Sans Unicode"/>
                <a:cs typeface="Lucida Sans Unicode"/>
              </a:rPr>
              <a:t>miners,</a:t>
            </a:r>
            <a:r>
              <a:rPr sz="2400" spc="-155" dirty="0">
                <a:solidFill>
                  <a:srgbClr val="57575A"/>
                </a:solidFill>
                <a:latin typeface="Lucida Sans Unicode"/>
                <a:cs typeface="Lucida Sans Unicode"/>
              </a:rPr>
              <a:t> </a:t>
            </a:r>
            <a:r>
              <a:rPr sz="2400" spc="-675" dirty="0">
                <a:solidFill>
                  <a:srgbClr val="57575A"/>
                </a:solidFill>
                <a:latin typeface="Lucida Sans Unicode"/>
                <a:cs typeface="Lucida Sans Unicode"/>
              </a:rPr>
              <a:t>…</a:t>
            </a:r>
            <a:endParaRPr sz="2400">
              <a:latin typeface="Lucida Sans Unicode"/>
              <a:cs typeface="Lucida Sans Unicod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18721" y="6606641"/>
            <a:ext cx="238760" cy="248920"/>
          </a:xfrm>
          <a:prstGeom prst="rect">
            <a:avLst/>
          </a:prstGeom>
        </p:spPr>
        <p:txBody>
          <a:bodyPr vert="horz" wrap="square" lIns="0" tIns="14605" rIns="0" bIns="0" rtlCol="0">
            <a:spAutoFit/>
          </a:bodyPr>
          <a:lstStyle/>
          <a:p>
            <a:pPr marL="12700">
              <a:lnSpc>
                <a:spcPct val="100000"/>
              </a:lnSpc>
              <a:spcBef>
                <a:spcPts val="115"/>
              </a:spcBef>
            </a:pPr>
            <a:r>
              <a:rPr sz="1450" b="1" spc="-25" dirty="0">
                <a:solidFill>
                  <a:srgbClr val="005589"/>
                </a:solidFill>
                <a:latin typeface="Trebuchet MS"/>
                <a:cs typeface="Trebuchet MS"/>
              </a:rPr>
              <a:t>14</a:t>
            </a:r>
            <a:endParaRPr sz="1450">
              <a:latin typeface="Trebuchet MS"/>
              <a:cs typeface="Trebuchet MS"/>
            </a:endParaRPr>
          </a:p>
        </p:txBody>
      </p:sp>
      <p:sp>
        <p:nvSpPr>
          <p:cNvPr id="3" name="object 3"/>
          <p:cNvSpPr txBox="1">
            <a:spLocks noGrp="1"/>
          </p:cNvSpPr>
          <p:nvPr>
            <p:ph type="title"/>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pc="-114" dirty="0"/>
              <a:t>Security</a:t>
            </a:r>
            <a:r>
              <a:rPr spc="-280" dirty="0"/>
              <a:t> </a:t>
            </a:r>
            <a:r>
              <a:rPr spc="-120" dirty="0"/>
              <a:t>Threats</a:t>
            </a:r>
          </a:p>
        </p:txBody>
      </p:sp>
      <p:sp>
        <p:nvSpPr>
          <p:cNvPr id="4" name="object 4"/>
          <p:cNvSpPr txBox="1"/>
          <p:nvPr/>
        </p:nvSpPr>
        <p:spPr>
          <a:xfrm>
            <a:off x="347573" y="1475240"/>
            <a:ext cx="7505065" cy="1311275"/>
          </a:xfrm>
          <a:prstGeom prst="rect">
            <a:avLst/>
          </a:prstGeom>
        </p:spPr>
        <p:txBody>
          <a:bodyPr vert="horz" wrap="square" lIns="0" tIns="228600" rIns="0" bIns="0" rtlCol="0">
            <a:spAutoFit/>
          </a:bodyPr>
          <a:lstStyle/>
          <a:p>
            <a:pPr marL="12700">
              <a:lnSpc>
                <a:spcPct val="100000"/>
              </a:lnSpc>
              <a:spcBef>
                <a:spcPts val="1800"/>
              </a:spcBef>
            </a:pPr>
            <a:r>
              <a:rPr sz="2800" spc="-155" dirty="0">
                <a:solidFill>
                  <a:srgbClr val="57575A"/>
                </a:solidFill>
                <a:latin typeface="Lucida Sans Unicode"/>
                <a:cs typeface="Lucida Sans Unicode"/>
              </a:rPr>
              <a:t>Malware</a:t>
            </a:r>
            <a:r>
              <a:rPr sz="2800" spc="-195" dirty="0">
                <a:solidFill>
                  <a:srgbClr val="57575A"/>
                </a:solidFill>
                <a:latin typeface="Lucida Sans Unicode"/>
                <a:cs typeface="Lucida Sans Unicode"/>
              </a:rPr>
              <a:t> </a:t>
            </a:r>
            <a:r>
              <a:rPr sz="2800" spc="-200" dirty="0">
                <a:solidFill>
                  <a:srgbClr val="57575A"/>
                </a:solidFill>
                <a:latin typeface="Lucida Sans Unicode"/>
                <a:cs typeface="Lucida Sans Unicode"/>
              </a:rPr>
              <a:t>on</a:t>
            </a:r>
            <a:r>
              <a:rPr sz="2800" spc="-210" dirty="0">
                <a:solidFill>
                  <a:srgbClr val="57575A"/>
                </a:solidFill>
                <a:latin typeface="Lucida Sans Unicode"/>
                <a:cs typeface="Lucida Sans Unicode"/>
              </a:rPr>
              <a:t> </a:t>
            </a:r>
            <a:r>
              <a:rPr sz="2800" spc="-250" dirty="0">
                <a:solidFill>
                  <a:srgbClr val="57575A"/>
                </a:solidFill>
                <a:latin typeface="Lucida Sans Unicode"/>
                <a:cs typeface="Lucida Sans Unicode"/>
              </a:rPr>
              <a:t>IoT</a:t>
            </a:r>
            <a:r>
              <a:rPr sz="2800" spc="-210" dirty="0">
                <a:solidFill>
                  <a:srgbClr val="57575A"/>
                </a:solidFill>
                <a:latin typeface="Lucida Sans Unicode"/>
                <a:cs typeface="Lucida Sans Unicode"/>
              </a:rPr>
              <a:t> </a:t>
            </a:r>
            <a:r>
              <a:rPr sz="2800" spc="-10" dirty="0">
                <a:solidFill>
                  <a:srgbClr val="57575A"/>
                </a:solidFill>
                <a:latin typeface="Lucida Sans Unicode"/>
                <a:cs typeface="Lucida Sans Unicode"/>
              </a:rPr>
              <a:t>Devices</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60" dirty="0">
                <a:solidFill>
                  <a:srgbClr val="57575A"/>
                </a:solidFill>
                <a:latin typeface="Lucida Sans Unicode"/>
                <a:cs typeface="Lucida Sans Unicode"/>
              </a:rPr>
              <a:t>Internet</a:t>
            </a:r>
            <a:r>
              <a:rPr sz="2800" spc="-204" dirty="0">
                <a:solidFill>
                  <a:srgbClr val="57575A"/>
                </a:solidFill>
                <a:latin typeface="Lucida Sans Unicode"/>
                <a:cs typeface="Lucida Sans Unicode"/>
              </a:rPr>
              <a:t> </a:t>
            </a:r>
            <a:r>
              <a:rPr sz="2800" spc="-195" dirty="0">
                <a:solidFill>
                  <a:srgbClr val="57575A"/>
                </a:solidFill>
                <a:latin typeface="Lucida Sans Unicode"/>
                <a:cs typeface="Lucida Sans Unicode"/>
              </a:rPr>
              <a:t>of</a:t>
            </a:r>
            <a:r>
              <a:rPr sz="2800" spc="-280" dirty="0">
                <a:solidFill>
                  <a:srgbClr val="57575A"/>
                </a:solidFill>
                <a:latin typeface="Lucida Sans Unicode"/>
                <a:cs typeface="Lucida Sans Unicode"/>
              </a:rPr>
              <a:t> </a:t>
            </a:r>
            <a:r>
              <a:rPr sz="2800" spc="-195" dirty="0">
                <a:solidFill>
                  <a:srgbClr val="57575A"/>
                </a:solidFill>
                <a:latin typeface="Lucida Sans Unicode"/>
                <a:cs typeface="Lucida Sans Unicode"/>
              </a:rPr>
              <a:t>Things: </a:t>
            </a:r>
            <a:r>
              <a:rPr sz="2800" spc="-190" dirty="0">
                <a:solidFill>
                  <a:srgbClr val="57575A"/>
                </a:solidFill>
                <a:latin typeface="Lucida Sans Unicode"/>
                <a:cs typeface="Lucida Sans Unicode"/>
              </a:rPr>
              <a:t>networked</a:t>
            </a:r>
            <a:r>
              <a:rPr sz="2800" spc="-185" dirty="0">
                <a:solidFill>
                  <a:srgbClr val="57575A"/>
                </a:solidFill>
                <a:latin typeface="Lucida Sans Unicode"/>
                <a:cs typeface="Lucida Sans Unicode"/>
              </a:rPr>
              <a:t> </a:t>
            </a:r>
            <a:r>
              <a:rPr sz="2800" spc="-65" dirty="0">
                <a:solidFill>
                  <a:srgbClr val="57575A"/>
                </a:solidFill>
                <a:latin typeface="Lucida Sans Unicode"/>
                <a:cs typeface="Lucida Sans Unicode"/>
              </a:rPr>
              <a:t>„smart“</a:t>
            </a:r>
            <a:r>
              <a:rPr sz="2800" spc="-165" dirty="0">
                <a:solidFill>
                  <a:srgbClr val="57575A"/>
                </a:solidFill>
                <a:latin typeface="Lucida Sans Unicode"/>
                <a:cs typeface="Lucida Sans Unicode"/>
              </a:rPr>
              <a:t> </a:t>
            </a:r>
            <a:r>
              <a:rPr sz="2800" spc="-90" dirty="0">
                <a:solidFill>
                  <a:srgbClr val="57575A"/>
                </a:solidFill>
                <a:latin typeface="Lucida Sans Unicode"/>
                <a:cs typeface="Lucida Sans Unicode"/>
              </a:rPr>
              <a:t>devices</a:t>
            </a:r>
            <a:endParaRPr sz="2800">
              <a:latin typeface="Lucida Sans Unicode"/>
              <a:cs typeface="Lucida Sans Unicode"/>
            </a:endParaRPr>
          </a:p>
        </p:txBody>
      </p:sp>
      <p:sp>
        <p:nvSpPr>
          <p:cNvPr id="5" name="object 5"/>
          <p:cNvSpPr txBox="1"/>
          <p:nvPr/>
        </p:nvSpPr>
        <p:spPr>
          <a:xfrm>
            <a:off x="4454144" y="6637426"/>
            <a:ext cx="3297554" cy="186690"/>
          </a:xfrm>
          <a:prstGeom prst="rect">
            <a:avLst/>
          </a:prstGeom>
        </p:spPr>
        <p:txBody>
          <a:bodyPr vert="horz" wrap="square" lIns="0" tIns="13335" rIns="0" bIns="0" rtlCol="0">
            <a:spAutoFit/>
          </a:bodyPr>
          <a:lstStyle/>
          <a:p>
            <a:pPr marL="12700">
              <a:lnSpc>
                <a:spcPct val="100000"/>
              </a:lnSpc>
              <a:spcBef>
                <a:spcPts val="105"/>
              </a:spcBef>
            </a:pPr>
            <a:r>
              <a:rPr sz="1050" i="1" dirty="0">
                <a:latin typeface="Arial"/>
                <a:cs typeface="Arial"/>
              </a:rPr>
              <a:t>source:</a:t>
            </a:r>
            <a:r>
              <a:rPr sz="1050" i="1" spc="-55" dirty="0">
                <a:latin typeface="Arial"/>
                <a:cs typeface="Arial"/>
              </a:rPr>
              <a:t> </a:t>
            </a:r>
            <a:r>
              <a:rPr sz="1050" i="1" dirty="0">
                <a:latin typeface="Arial"/>
                <a:cs typeface="Arial"/>
              </a:rPr>
              <a:t>Symantec</a:t>
            </a:r>
            <a:r>
              <a:rPr sz="1050" i="1" spc="-20" dirty="0">
                <a:latin typeface="Arial"/>
                <a:cs typeface="Arial"/>
              </a:rPr>
              <a:t> </a:t>
            </a:r>
            <a:r>
              <a:rPr sz="1050" i="1" dirty="0">
                <a:latin typeface="Arial"/>
                <a:cs typeface="Arial"/>
              </a:rPr>
              <a:t>Internet</a:t>
            </a:r>
            <a:r>
              <a:rPr sz="1050" i="1" spc="-40" dirty="0">
                <a:latin typeface="Arial"/>
                <a:cs typeface="Arial"/>
              </a:rPr>
              <a:t> </a:t>
            </a:r>
            <a:r>
              <a:rPr sz="1050" i="1" dirty="0">
                <a:latin typeface="Arial"/>
                <a:cs typeface="Arial"/>
              </a:rPr>
              <a:t>Security</a:t>
            </a:r>
            <a:r>
              <a:rPr sz="1050" i="1" spc="-45" dirty="0">
                <a:latin typeface="Arial"/>
                <a:cs typeface="Arial"/>
              </a:rPr>
              <a:t> </a:t>
            </a:r>
            <a:r>
              <a:rPr sz="1050" i="1" dirty="0">
                <a:latin typeface="Arial"/>
                <a:cs typeface="Arial"/>
              </a:rPr>
              <a:t>Threat</a:t>
            </a:r>
            <a:r>
              <a:rPr sz="1050" i="1" spc="-35" dirty="0">
                <a:latin typeface="Arial"/>
                <a:cs typeface="Arial"/>
              </a:rPr>
              <a:t> </a:t>
            </a:r>
            <a:r>
              <a:rPr sz="1050" i="1" dirty="0">
                <a:latin typeface="Arial"/>
                <a:cs typeface="Arial"/>
              </a:rPr>
              <a:t>Report</a:t>
            </a:r>
            <a:r>
              <a:rPr sz="1050" i="1" spc="-50" dirty="0">
                <a:latin typeface="Arial"/>
                <a:cs typeface="Arial"/>
              </a:rPr>
              <a:t> </a:t>
            </a:r>
            <a:r>
              <a:rPr sz="1050" i="1" spc="-20" dirty="0">
                <a:latin typeface="Arial"/>
                <a:cs typeface="Arial"/>
              </a:rPr>
              <a:t>2018</a:t>
            </a:r>
            <a:endParaRPr sz="1050">
              <a:latin typeface="Arial"/>
              <a:cs typeface="Arial"/>
            </a:endParaRPr>
          </a:p>
        </p:txBody>
      </p:sp>
      <p:pic>
        <p:nvPicPr>
          <p:cNvPr id="6" name="object 6"/>
          <p:cNvPicPr/>
          <p:nvPr/>
        </p:nvPicPr>
        <p:blipFill>
          <a:blip r:embed="rId2" cstate="print"/>
          <a:stretch>
            <a:fillRect/>
          </a:stretch>
        </p:blipFill>
        <p:spPr>
          <a:xfrm>
            <a:off x="3831335" y="2997710"/>
            <a:ext cx="4530119" cy="335736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18721" y="6606641"/>
            <a:ext cx="238760" cy="248920"/>
          </a:xfrm>
          <a:prstGeom prst="rect">
            <a:avLst/>
          </a:prstGeom>
        </p:spPr>
        <p:txBody>
          <a:bodyPr vert="horz" wrap="square" lIns="0" tIns="14605" rIns="0" bIns="0" rtlCol="0">
            <a:spAutoFit/>
          </a:bodyPr>
          <a:lstStyle/>
          <a:p>
            <a:pPr marL="12700">
              <a:lnSpc>
                <a:spcPct val="100000"/>
              </a:lnSpc>
              <a:spcBef>
                <a:spcPts val="115"/>
              </a:spcBef>
            </a:pPr>
            <a:r>
              <a:rPr sz="1450" b="1" spc="-25" dirty="0">
                <a:solidFill>
                  <a:srgbClr val="005589"/>
                </a:solidFill>
                <a:latin typeface="Trebuchet MS"/>
                <a:cs typeface="Trebuchet MS"/>
              </a:rPr>
              <a:t>15</a:t>
            </a:r>
            <a:endParaRPr sz="1450">
              <a:latin typeface="Trebuchet MS"/>
              <a:cs typeface="Trebuchet MS"/>
            </a:endParaRPr>
          </a:p>
        </p:txBody>
      </p:sp>
      <p:sp>
        <p:nvSpPr>
          <p:cNvPr id="3" name="object 3"/>
          <p:cNvSpPr txBox="1">
            <a:spLocks noGrp="1"/>
          </p:cNvSpPr>
          <p:nvPr>
            <p:ph type="title"/>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pc="-114" dirty="0"/>
              <a:t>Security</a:t>
            </a:r>
            <a:r>
              <a:rPr spc="-280" dirty="0"/>
              <a:t> </a:t>
            </a:r>
            <a:r>
              <a:rPr spc="-120" dirty="0"/>
              <a:t>Threats</a:t>
            </a:r>
          </a:p>
        </p:txBody>
      </p:sp>
      <p:sp>
        <p:nvSpPr>
          <p:cNvPr id="4" name="object 4"/>
          <p:cNvSpPr txBox="1"/>
          <p:nvPr/>
        </p:nvSpPr>
        <p:spPr>
          <a:xfrm>
            <a:off x="4305680" y="6637426"/>
            <a:ext cx="3594735" cy="186690"/>
          </a:xfrm>
          <a:prstGeom prst="rect">
            <a:avLst/>
          </a:prstGeom>
        </p:spPr>
        <p:txBody>
          <a:bodyPr vert="horz" wrap="square" lIns="0" tIns="13335" rIns="0" bIns="0" rtlCol="0">
            <a:spAutoFit/>
          </a:bodyPr>
          <a:lstStyle/>
          <a:p>
            <a:pPr marL="12700">
              <a:lnSpc>
                <a:spcPct val="100000"/>
              </a:lnSpc>
              <a:spcBef>
                <a:spcPts val="105"/>
              </a:spcBef>
            </a:pPr>
            <a:r>
              <a:rPr sz="1050" i="1" dirty="0">
                <a:latin typeface="Arial"/>
                <a:cs typeface="Arial"/>
              </a:rPr>
              <a:t>data</a:t>
            </a:r>
            <a:r>
              <a:rPr sz="1050" i="1" spc="-35" dirty="0">
                <a:latin typeface="Arial"/>
                <a:cs typeface="Arial"/>
              </a:rPr>
              <a:t> </a:t>
            </a:r>
            <a:r>
              <a:rPr sz="1050" i="1" dirty="0">
                <a:latin typeface="Arial"/>
                <a:cs typeface="Arial"/>
              </a:rPr>
              <a:t>source:</a:t>
            </a:r>
            <a:r>
              <a:rPr sz="1050" i="1" spc="-45" dirty="0">
                <a:latin typeface="Arial"/>
                <a:cs typeface="Arial"/>
              </a:rPr>
              <a:t> </a:t>
            </a:r>
            <a:r>
              <a:rPr sz="1050" i="1" dirty="0">
                <a:latin typeface="Arial"/>
                <a:cs typeface="Arial"/>
              </a:rPr>
              <a:t>Symantec</a:t>
            </a:r>
            <a:r>
              <a:rPr sz="1050" i="1" spc="-25" dirty="0">
                <a:latin typeface="Arial"/>
                <a:cs typeface="Arial"/>
              </a:rPr>
              <a:t> </a:t>
            </a:r>
            <a:r>
              <a:rPr sz="1050" i="1" dirty="0">
                <a:latin typeface="Arial"/>
                <a:cs typeface="Arial"/>
              </a:rPr>
              <a:t>Internet</a:t>
            </a:r>
            <a:r>
              <a:rPr sz="1050" i="1" spc="-35" dirty="0">
                <a:latin typeface="Arial"/>
                <a:cs typeface="Arial"/>
              </a:rPr>
              <a:t> </a:t>
            </a:r>
            <a:r>
              <a:rPr sz="1050" i="1" dirty="0">
                <a:latin typeface="Arial"/>
                <a:cs typeface="Arial"/>
              </a:rPr>
              <a:t>Security</a:t>
            </a:r>
            <a:r>
              <a:rPr sz="1050" i="1" spc="-45" dirty="0">
                <a:latin typeface="Arial"/>
                <a:cs typeface="Arial"/>
              </a:rPr>
              <a:t> </a:t>
            </a:r>
            <a:r>
              <a:rPr sz="1050" i="1" dirty="0">
                <a:latin typeface="Arial"/>
                <a:cs typeface="Arial"/>
              </a:rPr>
              <a:t>Threat</a:t>
            </a:r>
            <a:r>
              <a:rPr sz="1050" i="1" spc="-40" dirty="0">
                <a:latin typeface="Arial"/>
                <a:cs typeface="Arial"/>
              </a:rPr>
              <a:t> </a:t>
            </a:r>
            <a:r>
              <a:rPr sz="1050" i="1" dirty="0">
                <a:latin typeface="Arial"/>
                <a:cs typeface="Arial"/>
              </a:rPr>
              <a:t>Report</a:t>
            </a:r>
            <a:r>
              <a:rPr sz="1050" i="1" spc="-35" dirty="0">
                <a:latin typeface="Arial"/>
                <a:cs typeface="Arial"/>
              </a:rPr>
              <a:t> </a:t>
            </a:r>
            <a:r>
              <a:rPr sz="1050" i="1" spc="-20" dirty="0">
                <a:latin typeface="Arial"/>
                <a:cs typeface="Arial"/>
              </a:rPr>
              <a:t>2018</a:t>
            </a:r>
            <a:endParaRPr sz="1050">
              <a:latin typeface="Arial"/>
              <a:cs typeface="Arial"/>
            </a:endParaRPr>
          </a:p>
        </p:txBody>
      </p:sp>
      <p:grpSp>
        <p:nvGrpSpPr>
          <p:cNvPr id="5" name="object 5"/>
          <p:cNvGrpSpPr/>
          <p:nvPr/>
        </p:nvGrpSpPr>
        <p:grpSpPr>
          <a:xfrm>
            <a:off x="2235707" y="4152900"/>
            <a:ext cx="2329815" cy="2386330"/>
            <a:chOff x="2235707" y="4152900"/>
            <a:chExt cx="2329815" cy="2386330"/>
          </a:xfrm>
        </p:grpSpPr>
        <p:pic>
          <p:nvPicPr>
            <p:cNvPr id="6" name="object 6"/>
            <p:cNvPicPr/>
            <p:nvPr/>
          </p:nvPicPr>
          <p:blipFill>
            <a:blip r:embed="rId2" cstate="print"/>
            <a:stretch>
              <a:fillRect/>
            </a:stretch>
          </p:blipFill>
          <p:spPr>
            <a:xfrm>
              <a:off x="3438143" y="4152900"/>
              <a:ext cx="1110234" cy="988313"/>
            </a:xfrm>
            <a:prstGeom prst="rect">
              <a:avLst/>
            </a:prstGeom>
          </p:spPr>
        </p:pic>
        <p:pic>
          <p:nvPicPr>
            <p:cNvPr id="7" name="object 7"/>
            <p:cNvPicPr/>
            <p:nvPr/>
          </p:nvPicPr>
          <p:blipFill>
            <a:blip r:embed="rId3" cstate="print"/>
            <a:stretch>
              <a:fillRect/>
            </a:stretch>
          </p:blipFill>
          <p:spPr>
            <a:xfrm>
              <a:off x="2235707" y="4209288"/>
              <a:ext cx="2329434" cy="2329434"/>
            </a:xfrm>
            <a:prstGeom prst="rect">
              <a:avLst/>
            </a:prstGeom>
          </p:spPr>
        </p:pic>
      </p:grpSp>
      <p:sp>
        <p:nvSpPr>
          <p:cNvPr id="8" name="object 8"/>
          <p:cNvSpPr txBox="1"/>
          <p:nvPr/>
        </p:nvSpPr>
        <p:spPr>
          <a:xfrm>
            <a:off x="3789679" y="4511167"/>
            <a:ext cx="328930"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F4F4F4"/>
                </a:solidFill>
                <a:latin typeface="Trebuchet MS"/>
                <a:cs typeface="Trebuchet MS"/>
              </a:rPr>
              <a:t>20%</a:t>
            </a:r>
            <a:endParaRPr sz="1200">
              <a:latin typeface="Trebuchet MS"/>
              <a:cs typeface="Trebuchet MS"/>
            </a:endParaRPr>
          </a:p>
        </p:txBody>
      </p:sp>
      <p:sp>
        <p:nvSpPr>
          <p:cNvPr id="9" name="object 9"/>
          <p:cNvSpPr txBox="1"/>
          <p:nvPr/>
        </p:nvSpPr>
        <p:spPr>
          <a:xfrm>
            <a:off x="2724150" y="5977838"/>
            <a:ext cx="328930"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F4F4F4"/>
                </a:solidFill>
                <a:latin typeface="Trebuchet MS"/>
                <a:cs typeface="Trebuchet MS"/>
              </a:rPr>
              <a:t>80%</a:t>
            </a:r>
            <a:endParaRPr sz="1200">
              <a:latin typeface="Trebuchet MS"/>
              <a:cs typeface="Trebuchet MS"/>
            </a:endParaRPr>
          </a:p>
        </p:txBody>
      </p:sp>
      <p:sp>
        <p:nvSpPr>
          <p:cNvPr id="10" name="object 10"/>
          <p:cNvSpPr/>
          <p:nvPr/>
        </p:nvSpPr>
        <p:spPr>
          <a:xfrm>
            <a:off x="4396485" y="4470653"/>
            <a:ext cx="525145" cy="228600"/>
          </a:xfrm>
          <a:custGeom>
            <a:avLst/>
            <a:gdLst/>
            <a:ahLst/>
            <a:cxnLst/>
            <a:rect l="l" t="t" r="r" b="b"/>
            <a:pathLst>
              <a:path w="525145" h="228600">
                <a:moveTo>
                  <a:pt x="524637" y="0"/>
                </a:moveTo>
                <a:lnTo>
                  <a:pt x="524637" y="228600"/>
                </a:lnTo>
              </a:path>
              <a:path w="525145" h="228600">
                <a:moveTo>
                  <a:pt x="524637" y="119126"/>
                </a:moveTo>
                <a:lnTo>
                  <a:pt x="0" y="222631"/>
                </a:lnTo>
              </a:path>
            </a:pathLst>
          </a:custGeom>
          <a:ln w="28956">
            <a:solidFill>
              <a:srgbClr val="008DBC"/>
            </a:solidFill>
          </a:ln>
        </p:spPr>
        <p:txBody>
          <a:bodyPr wrap="square" lIns="0" tIns="0" rIns="0" bIns="0" rtlCol="0"/>
          <a:lstStyle/>
          <a:p>
            <a:endParaRPr/>
          </a:p>
        </p:txBody>
      </p:sp>
      <p:sp>
        <p:nvSpPr>
          <p:cNvPr id="11" name="object 11"/>
          <p:cNvSpPr txBox="1"/>
          <p:nvPr/>
        </p:nvSpPr>
        <p:spPr>
          <a:xfrm>
            <a:off x="347573" y="1475240"/>
            <a:ext cx="6592978" cy="3117215"/>
          </a:xfrm>
          <a:prstGeom prst="rect">
            <a:avLst/>
          </a:prstGeom>
        </p:spPr>
        <p:txBody>
          <a:bodyPr vert="horz" wrap="square" lIns="0" tIns="228600" rIns="0" bIns="0" rtlCol="0">
            <a:spAutoFit/>
          </a:bodyPr>
          <a:lstStyle/>
          <a:p>
            <a:pPr marL="12700">
              <a:lnSpc>
                <a:spcPct val="100000"/>
              </a:lnSpc>
              <a:spcBef>
                <a:spcPts val="1800"/>
              </a:spcBef>
            </a:pPr>
            <a:r>
              <a:rPr sz="2800" spc="-140" dirty="0">
                <a:solidFill>
                  <a:srgbClr val="57575A"/>
                </a:solidFill>
                <a:latin typeface="Lucida Sans Unicode"/>
                <a:cs typeface="Lucida Sans Unicode"/>
              </a:rPr>
              <a:t>Mobile</a:t>
            </a:r>
            <a:r>
              <a:rPr sz="2800" spc="-165" dirty="0">
                <a:solidFill>
                  <a:srgbClr val="57575A"/>
                </a:solidFill>
                <a:latin typeface="Lucida Sans Unicode"/>
                <a:cs typeface="Lucida Sans Unicode"/>
              </a:rPr>
              <a:t> </a:t>
            </a:r>
            <a:r>
              <a:rPr sz="2800" spc="-10" dirty="0">
                <a:solidFill>
                  <a:srgbClr val="57575A"/>
                </a:solidFill>
                <a:latin typeface="Lucida Sans Unicode"/>
                <a:cs typeface="Lucida Sans Unicode"/>
              </a:rPr>
              <a:t>Malware</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70" dirty="0">
                <a:solidFill>
                  <a:srgbClr val="57575A"/>
                </a:solidFill>
                <a:latin typeface="Lucida Sans Unicode"/>
                <a:cs typeface="Lucida Sans Unicode"/>
              </a:rPr>
              <a:t>~27.000</a:t>
            </a:r>
            <a:r>
              <a:rPr sz="2800" spc="-175" dirty="0">
                <a:solidFill>
                  <a:srgbClr val="57575A"/>
                </a:solidFill>
                <a:latin typeface="Lucida Sans Unicode"/>
                <a:cs typeface="Lucida Sans Unicode"/>
              </a:rPr>
              <a:t> </a:t>
            </a:r>
            <a:r>
              <a:rPr sz="2800" spc="-185" dirty="0">
                <a:solidFill>
                  <a:srgbClr val="57575A"/>
                </a:solidFill>
                <a:latin typeface="Lucida Sans Unicode"/>
                <a:cs typeface="Lucida Sans Unicode"/>
              </a:rPr>
              <a:t>new</a:t>
            </a:r>
            <a:r>
              <a:rPr sz="2800" spc="-175" dirty="0">
                <a:solidFill>
                  <a:srgbClr val="57575A"/>
                </a:solidFill>
                <a:latin typeface="Lucida Sans Unicode"/>
                <a:cs typeface="Lucida Sans Unicode"/>
              </a:rPr>
              <a:t> </a:t>
            </a:r>
            <a:r>
              <a:rPr sz="2800" spc="-185" dirty="0">
                <a:solidFill>
                  <a:srgbClr val="57575A"/>
                </a:solidFill>
                <a:latin typeface="Lucida Sans Unicode"/>
                <a:cs typeface="Lucida Sans Unicode"/>
              </a:rPr>
              <a:t>malware</a:t>
            </a:r>
            <a:r>
              <a:rPr sz="2800" spc="-225" dirty="0">
                <a:solidFill>
                  <a:srgbClr val="57575A"/>
                </a:solidFill>
                <a:latin typeface="Lucida Sans Unicode"/>
                <a:cs typeface="Lucida Sans Unicode"/>
              </a:rPr>
              <a:t> </a:t>
            </a:r>
            <a:r>
              <a:rPr sz="2800" spc="-145" dirty="0">
                <a:solidFill>
                  <a:srgbClr val="57575A"/>
                </a:solidFill>
                <a:latin typeface="Lucida Sans Unicode"/>
                <a:cs typeface="Lucida Sans Unicode"/>
              </a:rPr>
              <a:t>variants</a:t>
            </a:r>
            <a:r>
              <a:rPr sz="2800" spc="-200" dirty="0">
                <a:solidFill>
                  <a:srgbClr val="57575A"/>
                </a:solidFill>
                <a:latin typeface="Lucida Sans Unicode"/>
                <a:cs typeface="Lucida Sans Unicode"/>
              </a:rPr>
              <a:t> </a:t>
            </a:r>
            <a:r>
              <a:rPr sz="2800" spc="-135" dirty="0">
                <a:solidFill>
                  <a:srgbClr val="57575A"/>
                </a:solidFill>
                <a:latin typeface="Lucida Sans Unicode"/>
                <a:cs typeface="Lucida Sans Unicode"/>
              </a:rPr>
              <a:t>in</a:t>
            </a:r>
            <a:r>
              <a:rPr sz="2800" spc="-190" dirty="0">
                <a:solidFill>
                  <a:srgbClr val="57575A"/>
                </a:solidFill>
                <a:latin typeface="Lucida Sans Unicode"/>
                <a:cs typeface="Lucida Sans Unicode"/>
              </a:rPr>
              <a:t> </a:t>
            </a:r>
            <a:r>
              <a:rPr sz="2800" spc="-95" dirty="0">
                <a:solidFill>
                  <a:srgbClr val="57575A"/>
                </a:solidFill>
                <a:latin typeface="Lucida Sans Unicode"/>
                <a:cs typeface="Lucida Sans Unicode"/>
              </a:rPr>
              <a:t>2017</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60" dirty="0">
                <a:solidFill>
                  <a:srgbClr val="57575A"/>
                </a:solidFill>
                <a:latin typeface="Lucida Sans Unicode"/>
                <a:cs typeface="Lucida Sans Unicode"/>
              </a:rPr>
              <a:t>Increasing</a:t>
            </a:r>
            <a:r>
              <a:rPr sz="2800" spc="-170" dirty="0">
                <a:solidFill>
                  <a:srgbClr val="57575A"/>
                </a:solidFill>
                <a:latin typeface="Lucida Sans Unicode"/>
                <a:cs typeface="Lucida Sans Unicode"/>
              </a:rPr>
              <a:t> </a:t>
            </a:r>
            <a:r>
              <a:rPr sz="2800" spc="-165" dirty="0">
                <a:solidFill>
                  <a:srgbClr val="57575A"/>
                </a:solidFill>
                <a:latin typeface="Lucida Sans Unicode"/>
                <a:cs typeface="Lucida Sans Unicode"/>
              </a:rPr>
              <a:t>threat</a:t>
            </a:r>
            <a:r>
              <a:rPr sz="2800" spc="-210" dirty="0">
                <a:solidFill>
                  <a:srgbClr val="57575A"/>
                </a:solidFill>
                <a:latin typeface="Lucida Sans Unicode"/>
                <a:cs typeface="Lucida Sans Unicode"/>
              </a:rPr>
              <a:t> </a:t>
            </a:r>
            <a:r>
              <a:rPr sz="2800" spc="-130" dirty="0">
                <a:solidFill>
                  <a:srgbClr val="57575A"/>
                </a:solidFill>
                <a:latin typeface="Lucida Sans Unicode"/>
                <a:cs typeface="Lucida Sans Unicode"/>
              </a:rPr>
              <a:t>since</a:t>
            </a:r>
            <a:r>
              <a:rPr sz="2800" spc="-204" dirty="0">
                <a:solidFill>
                  <a:srgbClr val="57575A"/>
                </a:solidFill>
                <a:latin typeface="Lucida Sans Unicode"/>
                <a:cs typeface="Lucida Sans Unicode"/>
              </a:rPr>
              <a:t> </a:t>
            </a:r>
            <a:r>
              <a:rPr sz="2800" spc="-10" dirty="0">
                <a:solidFill>
                  <a:srgbClr val="57575A"/>
                </a:solidFill>
                <a:latin typeface="Lucida Sans Unicode"/>
                <a:cs typeface="Lucida Sans Unicode"/>
              </a:rPr>
              <a:t>years</a:t>
            </a:r>
            <a:endParaRPr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35" dirty="0">
                <a:solidFill>
                  <a:srgbClr val="57575A"/>
                </a:solidFill>
                <a:latin typeface="Lucida Sans Unicode"/>
                <a:cs typeface="Lucida Sans Unicode"/>
              </a:rPr>
              <a:t>Main</a:t>
            </a:r>
            <a:r>
              <a:rPr sz="2800" spc="-195" dirty="0">
                <a:solidFill>
                  <a:srgbClr val="57575A"/>
                </a:solidFill>
                <a:latin typeface="Lucida Sans Unicode"/>
                <a:cs typeface="Lucida Sans Unicode"/>
              </a:rPr>
              <a:t> </a:t>
            </a:r>
            <a:r>
              <a:rPr sz="2800" spc="-130" dirty="0">
                <a:solidFill>
                  <a:srgbClr val="57575A"/>
                </a:solidFill>
                <a:latin typeface="Lucida Sans Unicode"/>
                <a:cs typeface="Lucida Sans Unicode"/>
              </a:rPr>
              <a:t>flaw:</a:t>
            </a:r>
            <a:r>
              <a:rPr sz="2800" spc="-210" dirty="0">
                <a:solidFill>
                  <a:srgbClr val="57575A"/>
                </a:solidFill>
                <a:latin typeface="Lucida Sans Unicode"/>
                <a:cs typeface="Lucida Sans Unicode"/>
              </a:rPr>
              <a:t> </a:t>
            </a:r>
            <a:r>
              <a:rPr sz="2800" spc="-155" dirty="0">
                <a:solidFill>
                  <a:srgbClr val="57575A"/>
                </a:solidFill>
                <a:latin typeface="Lucida Sans Unicode"/>
                <a:cs typeface="Lucida Sans Unicode"/>
              </a:rPr>
              <a:t>old</a:t>
            </a:r>
            <a:r>
              <a:rPr sz="2800" spc="-220" dirty="0">
                <a:solidFill>
                  <a:srgbClr val="57575A"/>
                </a:solidFill>
                <a:latin typeface="Lucida Sans Unicode"/>
                <a:cs typeface="Lucida Sans Unicode"/>
              </a:rPr>
              <a:t> </a:t>
            </a:r>
            <a:r>
              <a:rPr sz="2800" spc="-185" dirty="0">
                <a:solidFill>
                  <a:srgbClr val="57575A"/>
                </a:solidFill>
                <a:latin typeface="Lucida Sans Unicode"/>
                <a:cs typeface="Lucida Sans Unicode"/>
              </a:rPr>
              <a:t>operating</a:t>
            </a:r>
            <a:r>
              <a:rPr sz="2800" spc="-175" dirty="0">
                <a:solidFill>
                  <a:srgbClr val="57575A"/>
                </a:solidFill>
                <a:latin typeface="Lucida Sans Unicode"/>
                <a:cs typeface="Lucida Sans Unicode"/>
              </a:rPr>
              <a:t> </a:t>
            </a:r>
            <a:r>
              <a:rPr sz="2800" spc="-10" dirty="0">
                <a:solidFill>
                  <a:srgbClr val="57575A"/>
                </a:solidFill>
                <a:latin typeface="Lucida Sans Unicode"/>
                <a:cs typeface="Lucida Sans Unicode"/>
              </a:rPr>
              <a:t>systems</a:t>
            </a:r>
            <a:endParaRPr sz="2800" dirty="0">
              <a:latin typeface="Lucida Sans Unicode"/>
              <a:cs typeface="Lucida Sans Unicode"/>
            </a:endParaRPr>
          </a:p>
          <a:p>
            <a:pPr marR="998219" algn="r">
              <a:lnSpc>
                <a:spcPct val="100000"/>
              </a:lnSpc>
              <a:spcBef>
                <a:spcPts val="1685"/>
              </a:spcBef>
            </a:pPr>
            <a:r>
              <a:rPr sz="2000" spc="-10" dirty="0">
                <a:solidFill>
                  <a:srgbClr val="57575A"/>
                </a:solidFill>
                <a:latin typeface="Lucida Sans Unicode"/>
                <a:cs typeface="Lucida Sans Unicode"/>
              </a:rPr>
              <a:t>Latest</a:t>
            </a:r>
            <a:endParaRPr sz="2000" dirty="0">
              <a:latin typeface="Lucida Sans Unicode"/>
              <a:cs typeface="Lucida Sans Unicode"/>
            </a:endParaRPr>
          </a:p>
        </p:txBody>
      </p:sp>
      <p:sp>
        <p:nvSpPr>
          <p:cNvPr id="12" name="object 12"/>
          <p:cNvSpPr txBox="1"/>
          <p:nvPr/>
        </p:nvSpPr>
        <p:spPr>
          <a:xfrm>
            <a:off x="5048503" y="4566030"/>
            <a:ext cx="894715" cy="330835"/>
          </a:xfrm>
          <a:prstGeom prst="rect">
            <a:avLst/>
          </a:prstGeom>
        </p:spPr>
        <p:txBody>
          <a:bodyPr vert="horz" wrap="square" lIns="0" tIns="12700" rIns="0" bIns="0" rtlCol="0">
            <a:spAutoFit/>
          </a:bodyPr>
          <a:lstStyle/>
          <a:p>
            <a:pPr marL="12700">
              <a:lnSpc>
                <a:spcPct val="100000"/>
              </a:lnSpc>
              <a:spcBef>
                <a:spcPts val="100"/>
              </a:spcBef>
            </a:pPr>
            <a:r>
              <a:rPr sz="2000" spc="-130" dirty="0">
                <a:solidFill>
                  <a:srgbClr val="57575A"/>
                </a:solidFill>
                <a:latin typeface="Lucida Sans Unicode"/>
                <a:cs typeface="Lucida Sans Unicode"/>
              </a:rPr>
              <a:t>Android</a:t>
            </a:r>
            <a:endParaRPr sz="2000">
              <a:latin typeface="Lucida Sans Unicode"/>
              <a:cs typeface="Lucida Sans Unicode"/>
            </a:endParaRPr>
          </a:p>
        </p:txBody>
      </p:sp>
      <p:sp>
        <p:nvSpPr>
          <p:cNvPr id="13" name="object 13"/>
          <p:cNvSpPr/>
          <p:nvPr/>
        </p:nvSpPr>
        <p:spPr>
          <a:xfrm>
            <a:off x="1792223" y="5255514"/>
            <a:ext cx="488315" cy="228600"/>
          </a:xfrm>
          <a:custGeom>
            <a:avLst/>
            <a:gdLst/>
            <a:ahLst/>
            <a:cxnLst/>
            <a:rect l="l" t="t" r="r" b="b"/>
            <a:pathLst>
              <a:path w="488314" h="228600">
                <a:moveTo>
                  <a:pt x="0" y="0"/>
                </a:moveTo>
                <a:lnTo>
                  <a:pt x="0" y="228600"/>
                </a:lnTo>
              </a:path>
              <a:path w="488314" h="228600">
                <a:moveTo>
                  <a:pt x="0" y="118618"/>
                </a:moveTo>
                <a:lnTo>
                  <a:pt x="488061" y="77597"/>
                </a:lnTo>
              </a:path>
            </a:pathLst>
          </a:custGeom>
          <a:ln w="28956">
            <a:solidFill>
              <a:srgbClr val="5CB0CD"/>
            </a:solidFill>
          </a:ln>
        </p:spPr>
        <p:txBody>
          <a:bodyPr wrap="square" lIns="0" tIns="0" rIns="0" bIns="0" rtlCol="0"/>
          <a:lstStyle/>
          <a:p>
            <a:endParaRPr/>
          </a:p>
        </p:txBody>
      </p:sp>
      <p:sp>
        <p:nvSpPr>
          <p:cNvPr id="14" name="object 14"/>
          <p:cNvSpPr txBox="1"/>
          <p:nvPr/>
        </p:nvSpPr>
        <p:spPr>
          <a:xfrm>
            <a:off x="753262" y="5046726"/>
            <a:ext cx="964565" cy="635635"/>
          </a:xfrm>
          <a:prstGeom prst="rect">
            <a:avLst/>
          </a:prstGeom>
        </p:spPr>
        <p:txBody>
          <a:bodyPr vert="horz" wrap="square" lIns="0" tIns="12700" rIns="0" bIns="0" rtlCol="0">
            <a:spAutoFit/>
          </a:bodyPr>
          <a:lstStyle/>
          <a:p>
            <a:pPr marL="12700" marR="5080" indent="168910">
              <a:lnSpc>
                <a:spcPct val="100000"/>
              </a:lnSpc>
              <a:spcBef>
                <a:spcPts val="100"/>
              </a:spcBef>
            </a:pPr>
            <a:r>
              <a:rPr sz="2000" spc="-20" dirty="0">
                <a:solidFill>
                  <a:srgbClr val="57575A"/>
                </a:solidFill>
                <a:latin typeface="Lucida Sans Unicode"/>
                <a:cs typeface="Lucida Sans Unicode"/>
              </a:rPr>
              <a:t>Older </a:t>
            </a:r>
            <a:r>
              <a:rPr sz="2000" spc="-130" dirty="0">
                <a:solidFill>
                  <a:srgbClr val="57575A"/>
                </a:solidFill>
                <a:latin typeface="Lucida Sans Unicode"/>
                <a:cs typeface="Lucida Sans Unicode"/>
              </a:rPr>
              <a:t>Versions</a:t>
            </a:r>
            <a:endParaRPr sz="2000">
              <a:latin typeface="Lucida Sans Unicode"/>
              <a:cs typeface="Lucida Sans Unicode"/>
            </a:endParaRPr>
          </a:p>
        </p:txBody>
      </p:sp>
      <p:grpSp>
        <p:nvGrpSpPr>
          <p:cNvPr id="15" name="object 15"/>
          <p:cNvGrpSpPr/>
          <p:nvPr/>
        </p:nvGrpSpPr>
        <p:grpSpPr>
          <a:xfrm>
            <a:off x="7623047" y="3851147"/>
            <a:ext cx="3744595" cy="2601595"/>
            <a:chOff x="7623047" y="3851147"/>
            <a:chExt cx="3744595" cy="2601595"/>
          </a:xfrm>
        </p:grpSpPr>
        <p:sp>
          <p:nvSpPr>
            <p:cNvPr id="16" name="object 16"/>
            <p:cNvSpPr/>
            <p:nvPr/>
          </p:nvSpPr>
          <p:spPr>
            <a:xfrm>
              <a:off x="7623047" y="3851147"/>
              <a:ext cx="3744595" cy="1661160"/>
            </a:xfrm>
            <a:custGeom>
              <a:avLst/>
              <a:gdLst/>
              <a:ahLst/>
              <a:cxnLst/>
              <a:rect l="l" t="t" r="r" b="b"/>
              <a:pathLst>
                <a:path w="3744595" h="1661160">
                  <a:moveTo>
                    <a:pt x="3744467" y="0"/>
                  </a:moveTo>
                  <a:lnTo>
                    <a:pt x="0" y="0"/>
                  </a:lnTo>
                  <a:lnTo>
                    <a:pt x="0" y="1661160"/>
                  </a:lnTo>
                  <a:lnTo>
                    <a:pt x="3744467" y="1661160"/>
                  </a:lnTo>
                  <a:lnTo>
                    <a:pt x="3744467" y="0"/>
                  </a:lnTo>
                  <a:close/>
                </a:path>
              </a:pathLst>
            </a:custGeom>
            <a:solidFill>
              <a:srgbClr val="171717"/>
            </a:solidFill>
          </p:spPr>
          <p:txBody>
            <a:bodyPr wrap="square" lIns="0" tIns="0" rIns="0" bIns="0" rtlCol="0"/>
            <a:lstStyle/>
            <a:p>
              <a:endParaRPr/>
            </a:p>
          </p:txBody>
        </p:sp>
        <p:pic>
          <p:nvPicPr>
            <p:cNvPr id="17" name="object 17"/>
            <p:cNvPicPr/>
            <p:nvPr/>
          </p:nvPicPr>
          <p:blipFill>
            <a:blip r:embed="rId4" cstate="print"/>
            <a:stretch>
              <a:fillRect/>
            </a:stretch>
          </p:blipFill>
          <p:spPr>
            <a:xfrm>
              <a:off x="7623047" y="5142010"/>
              <a:ext cx="3744454" cy="1310504"/>
            </a:xfrm>
            <a:prstGeom prst="rect">
              <a:avLst/>
            </a:prstGeom>
          </p:spPr>
        </p:pic>
        <p:pic>
          <p:nvPicPr>
            <p:cNvPr id="18" name="object 18"/>
            <p:cNvPicPr/>
            <p:nvPr/>
          </p:nvPicPr>
          <p:blipFill>
            <a:blip r:embed="rId5" cstate="print"/>
            <a:stretch>
              <a:fillRect/>
            </a:stretch>
          </p:blipFill>
          <p:spPr>
            <a:xfrm>
              <a:off x="7815071" y="3851182"/>
              <a:ext cx="3317752" cy="1310504"/>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pc="-114" dirty="0"/>
              <a:t>Security</a:t>
            </a:r>
            <a:r>
              <a:rPr spc="-280" dirty="0"/>
              <a:t> </a:t>
            </a:r>
            <a:r>
              <a:rPr spc="-120" dirty="0"/>
              <a:t>Threats</a:t>
            </a:r>
          </a:p>
        </p:txBody>
      </p:sp>
      <p:sp>
        <p:nvSpPr>
          <p:cNvPr id="5" name="object 5"/>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16</a:t>
            </a:r>
          </a:p>
        </p:txBody>
      </p:sp>
      <p:sp>
        <p:nvSpPr>
          <p:cNvPr id="3" name="object 3"/>
          <p:cNvSpPr txBox="1"/>
          <p:nvPr/>
        </p:nvSpPr>
        <p:spPr>
          <a:xfrm>
            <a:off x="347573" y="1475240"/>
            <a:ext cx="4175125" cy="3618229"/>
          </a:xfrm>
          <a:prstGeom prst="rect">
            <a:avLst/>
          </a:prstGeom>
        </p:spPr>
        <p:txBody>
          <a:bodyPr vert="horz" wrap="square" lIns="0" tIns="228600" rIns="0" bIns="0" rtlCol="0">
            <a:spAutoFit/>
          </a:bodyPr>
          <a:lstStyle/>
          <a:p>
            <a:pPr marL="12700">
              <a:lnSpc>
                <a:spcPct val="100000"/>
              </a:lnSpc>
              <a:spcBef>
                <a:spcPts val="1800"/>
              </a:spcBef>
            </a:pPr>
            <a:r>
              <a:rPr sz="2800" spc="-150" dirty="0">
                <a:solidFill>
                  <a:srgbClr val="57575A"/>
                </a:solidFill>
                <a:latin typeface="Lucida Sans Unicode"/>
                <a:cs typeface="Lucida Sans Unicode"/>
              </a:rPr>
              <a:t>Software </a:t>
            </a:r>
            <a:r>
              <a:rPr sz="2800" spc="-20" dirty="0">
                <a:solidFill>
                  <a:srgbClr val="57575A"/>
                </a:solidFill>
                <a:latin typeface="Lucida Sans Unicode"/>
                <a:cs typeface="Lucida Sans Unicode"/>
              </a:rPr>
              <a:t>Bugs</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60" dirty="0">
                <a:solidFill>
                  <a:srgbClr val="57575A"/>
                </a:solidFill>
                <a:latin typeface="Lucida Sans Unicode"/>
                <a:cs typeface="Lucida Sans Unicode"/>
              </a:rPr>
              <a:t>Vulnerability</a:t>
            </a:r>
            <a:r>
              <a:rPr sz="2800" spc="-170" dirty="0">
                <a:solidFill>
                  <a:srgbClr val="57575A"/>
                </a:solidFill>
                <a:latin typeface="Lucida Sans Unicode"/>
                <a:cs typeface="Lucida Sans Unicode"/>
              </a:rPr>
              <a:t> </a:t>
            </a:r>
            <a:r>
              <a:rPr sz="2800" spc="-150" dirty="0">
                <a:solidFill>
                  <a:srgbClr val="57575A"/>
                </a:solidFill>
                <a:latin typeface="Lucida Sans Unicode"/>
                <a:cs typeface="Lucida Sans Unicode"/>
              </a:rPr>
              <a:t>that</a:t>
            </a:r>
            <a:r>
              <a:rPr sz="2800" spc="-200" dirty="0">
                <a:solidFill>
                  <a:srgbClr val="57575A"/>
                </a:solidFill>
                <a:latin typeface="Lucida Sans Unicode"/>
                <a:cs typeface="Lucida Sans Unicode"/>
              </a:rPr>
              <a:t> </a:t>
            </a:r>
            <a:r>
              <a:rPr sz="2800" spc="-95" dirty="0">
                <a:solidFill>
                  <a:srgbClr val="57575A"/>
                </a:solidFill>
                <a:latin typeface="Lucida Sans Unicode"/>
                <a:cs typeface="Lucida Sans Unicode"/>
              </a:rPr>
              <a:t>allows</a:t>
            </a:r>
            <a:endParaRPr sz="2800">
              <a:latin typeface="Lucida Sans Unicode"/>
              <a:cs typeface="Lucida Sans Unicode"/>
            </a:endParaRPr>
          </a:p>
          <a:p>
            <a:pPr marL="794385" lvl="1" indent="-457834">
              <a:lnSpc>
                <a:spcPct val="100000"/>
              </a:lnSpc>
              <a:spcBef>
                <a:spcPts val="1695"/>
              </a:spcBef>
              <a:buFont typeface="Arial"/>
              <a:buChar char="•"/>
              <a:tabLst>
                <a:tab pos="794385" algn="l"/>
                <a:tab pos="795020" algn="l"/>
              </a:tabLst>
            </a:pPr>
            <a:r>
              <a:rPr sz="2400" spc="-155" dirty="0">
                <a:solidFill>
                  <a:srgbClr val="57575A"/>
                </a:solidFill>
                <a:latin typeface="Lucida Sans Unicode"/>
                <a:cs typeface="Lucida Sans Unicode"/>
              </a:rPr>
              <a:t>Unauthorized</a:t>
            </a:r>
            <a:r>
              <a:rPr sz="2400" spc="-140" dirty="0">
                <a:solidFill>
                  <a:srgbClr val="57575A"/>
                </a:solidFill>
                <a:latin typeface="Lucida Sans Unicode"/>
                <a:cs typeface="Lucida Sans Unicode"/>
              </a:rPr>
              <a:t> </a:t>
            </a:r>
            <a:r>
              <a:rPr sz="2400" spc="-10" dirty="0">
                <a:solidFill>
                  <a:srgbClr val="57575A"/>
                </a:solidFill>
                <a:latin typeface="Lucida Sans Unicode"/>
                <a:cs typeface="Lucida Sans Unicode"/>
              </a:rPr>
              <a:t>access</a:t>
            </a:r>
            <a:endParaRPr sz="2400">
              <a:latin typeface="Lucida Sans Unicode"/>
              <a:cs typeface="Lucida Sans Unicode"/>
            </a:endParaRPr>
          </a:p>
          <a:p>
            <a:pPr marL="794385" lvl="1" indent="-457834">
              <a:lnSpc>
                <a:spcPct val="100000"/>
              </a:lnSpc>
              <a:spcBef>
                <a:spcPts val="1655"/>
              </a:spcBef>
              <a:buFont typeface="Arial"/>
              <a:buChar char="•"/>
              <a:tabLst>
                <a:tab pos="794385" algn="l"/>
                <a:tab pos="795020" algn="l"/>
              </a:tabLst>
            </a:pPr>
            <a:r>
              <a:rPr sz="2400" spc="-150" dirty="0">
                <a:solidFill>
                  <a:srgbClr val="57575A"/>
                </a:solidFill>
                <a:latin typeface="Lucida Sans Unicode"/>
                <a:cs typeface="Lucida Sans Unicode"/>
              </a:rPr>
              <a:t>Faulty</a:t>
            </a:r>
            <a:r>
              <a:rPr sz="2400" spc="-175" dirty="0">
                <a:solidFill>
                  <a:srgbClr val="57575A"/>
                </a:solidFill>
                <a:latin typeface="Lucida Sans Unicode"/>
                <a:cs typeface="Lucida Sans Unicode"/>
              </a:rPr>
              <a:t> </a:t>
            </a:r>
            <a:r>
              <a:rPr sz="2400" spc="-50" dirty="0">
                <a:solidFill>
                  <a:srgbClr val="57575A"/>
                </a:solidFill>
                <a:latin typeface="Lucida Sans Unicode"/>
                <a:cs typeface="Lucida Sans Unicode"/>
              </a:rPr>
              <a:t>authentication</a:t>
            </a:r>
            <a:endParaRPr sz="2400">
              <a:latin typeface="Lucida Sans Unicode"/>
              <a:cs typeface="Lucida Sans Unicode"/>
            </a:endParaRPr>
          </a:p>
          <a:p>
            <a:pPr marL="794385" lvl="1" indent="-457834">
              <a:lnSpc>
                <a:spcPct val="100000"/>
              </a:lnSpc>
              <a:spcBef>
                <a:spcPts val="1650"/>
              </a:spcBef>
              <a:buFont typeface="Arial"/>
              <a:buChar char="•"/>
              <a:tabLst>
                <a:tab pos="794385" algn="l"/>
                <a:tab pos="795020" algn="l"/>
              </a:tabLst>
            </a:pPr>
            <a:r>
              <a:rPr sz="2400" spc="-155" dirty="0">
                <a:solidFill>
                  <a:srgbClr val="57575A"/>
                </a:solidFill>
                <a:latin typeface="Lucida Sans Unicode"/>
                <a:cs typeface="Lucida Sans Unicode"/>
              </a:rPr>
              <a:t>Information</a:t>
            </a:r>
            <a:r>
              <a:rPr sz="2400" spc="-165" dirty="0">
                <a:solidFill>
                  <a:srgbClr val="57575A"/>
                </a:solidFill>
                <a:latin typeface="Lucida Sans Unicode"/>
                <a:cs typeface="Lucida Sans Unicode"/>
              </a:rPr>
              <a:t> </a:t>
            </a:r>
            <a:r>
              <a:rPr sz="2400" spc="-10" dirty="0">
                <a:solidFill>
                  <a:srgbClr val="57575A"/>
                </a:solidFill>
                <a:latin typeface="Lucida Sans Unicode"/>
                <a:cs typeface="Lucida Sans Unicode"/>
              </a:rPr>
              <a:t>leakage</a:t>
            </a:r>
            <a:endParaRPr sz="2400">
              <a:latin typeface="Lucida Sans Unicode"/>
              <a:cs typeface="Lucida Sans Unicode"/>
            </a:endParaRPr>
          </a:p>
          <a:p>
            <a:pPr marL="794385" lvl="1" indent="-457834">
              <a:lnSpc>
                <a:spcPct val="100000"/>
              </a:lnSpc>
              <a:spcBef>
                <a:spcPts val="1645"/>
              </a:spcBef>
              <a:buFont typeface="Arial"/>
              <a:buChar char="•"/>
              <a:tabLst>
                <a:tab pos="794385" algn="l"/>
                <a:tab pos="795020" algn="l"/>
              </a:tabLst>
            </a:pPr>
            <a:r>
              <a:rPr sz="2400" spc="-155" dirty="0">
                <a:solidFill>
                  <a:srgbClr val="57575A"/>
                </a:solidFill>
                <a:latin typeface="Lucida Sans Unicode"/>
                <a:cs typeface="Lucida Sans Unicode"/>
              </a:rPr>
              <a:t>Data</a:t>
            </a:r>
            <a:r>
              <a:rPr sz="2400" spc="-180" dirty="0">
                <a:solidFill>
                  <a:srgbClr val="57575A"/>
                </a:solidFill>
                <a:latin typeface="Lucida Sans Unicode"/>
                <a:cs typeface="Lucida Sans Unicode"/>
              </a:rPr>
              <a:t> </a:t>
            </a:r>
            <a:r>
              <a:rPr sz="2400" spc="-50" dirty="0">
                <a:solidFill>
                  <a:srgbClr val="57575A"/>
                </a:solidFill>
                <a:latin typeface="Lucida Sans Unicode"/>
                <a:cs typeface="Lucida Sans Unicode"/>
              </a:rPr>
              <a:t>modification</a:t>
            </a:r>
            <a:endParaRPr sz="2400">
              <a:latin typeface="Lucida Sans Unicode"/>
              <a:cs typeface="Lucida Sans Unicode"/>
            </a:endParaRPr>
          </a:p>
        </p:txBody>
      </p:sp>
      <p:sp>
        <p:nvSpPr>
          <p:cNvPr id="4" name="object 4"/>
          <p:cNvSpPr txBox="1"/>
          <p:nvPr/>
        </p:nvSpPr>
        <p:spPr>
          <a:xfrm>
            <a:off x="6090920" y="2083099"/>
            <a:ext cx="4273550" cy="2435860"/>
          </a:xfrm>
          <a:prstGeom prst="rect">
            <a:avLst/>
          </a:prstGeom>
        </p:spPr>
        <p:txBody>
          <a:bodyPr vert="horz" wrap="square" lIns="0" tIns="263525" rIns="0" bIns="0" rtlCol="0">
            <a:spAutoFit/>
          </a:bodyPr>
          <a:lstStyle/>
          <a:p>
            <a:pPr marL="469265" indent="-456565">
              <a:lnSpc>
                <a:spcPct val="100000"/>
              </a:lnSpc>
              <a:spcBef>
                <a:spcPts val="2075"/>
              </a:spcBef>
              <a:buFont typeface="Arial"/>
              <a:buChar char="•"/>
              <a:tabLst>
                <a:tab pos="469265" algn="l"/>
                <a:tab pos="469900" algn="l"/>
              </a:tabLst>
            </a:pPr>
            <a:r>
              <a:rPr sz="2800" spc="-185" dirty="0">
                <a:solidFill>
                  <a:srgbClr val="57575A"/>
                </a:solidFill>
                <a:latin typeface="Lucida Sans Unicode"/>
                <a:cs typeface="Lucida Sans Unicode"/>
              </a:rPr>
              <a:t>Caused</a:t>
            </a:r>
            <a:r>
              <a:rPr sz="2800" spc="-220" dirty="0">
                <a:solidFill>
                  <a:srgbClr val="57575A"/>
                </a:solidFill>
                <a:latin typeface="Lucida Sans Unicode"/>
                <a:cs typeface="Lucida Sans Unicode"/>
              </a:rPr>
              <a:t> </a:t>
            </a:r>
            <a:r>
              <a:rPr sz="2800" spc="-25" dirty="0">
                <a:solidFill>
                  <a:srgbClr val="57575A"/>
                </a:solidFill>
                <a:latin typeface="Lucida Sans Unicode"/>
                <a:cs typeface="Lucida Sans Unicode"/>
              </a:rPr>
              <a:t>by</a:t>
            </a:r>
            <a:endParaRPr sz="2800">
              <a:latin typeface="Lucida Sans Unicode"/>
              <a:cs typeface="Lucida Sans Unicode"/>
            </a:endParaRPr>
          </a:p>
          <a:p>
            <a:pPr marL="794385" lvl="1" indent="-457834">
              <a:lnSpc>
                <a:spcPct val="100000"/>
              </a:lnSpc>
              <a:spcBef>
                <a:spcPts val="1700"/>
              </a:spcBef>
              <a:buFont typeface="Arial"/>
              <a:buChar char="•"/>
              <a:tabLst>
                <a:tab pos="794385" algn="l"/>
                <a:tab pos="795020" algn="l"/>
              </a:tabLst>
            </a:pPr>
            <a:r>
              <a:rPr sz="2400" spc="-150" dirty="0">
                <a:solidFill>
                  <a:srgbClr val="57575A"/>
                </a:solidFill>
                <a:latin typeface="Lucida Sans Unicode"/>
                <a:cs typeface="Lucida Sans Unicode"/>
              </a:rPr>
              <a:t>Faulty</a:t>
            </a:r>
            <a:r>
              <a:rPr sz="2400" spc="-170" dirty="0">
                <a:solidFill>
                  <a:srgbClr val="57575A"/>
                </a:solidFill>
                <a:latin typeface="Lucida Sans Unicode"/>
                <a:cs typeface="Lucida Sans Unicode"/>
              </a:rPr>
              <a:t> </a:t>
            </a:r>
            <a:r>
              <a:rPr sz="2400" spc="-70" dirty="0">
                <a:solidFill>
                  <a:srgbClr val="57575A"/>
                </a:solidFill>
                <a:latin typeface="Lucida Sans Unicode"/>
                <a:cs typeface="Lucida Sans Unicode"/>
              </a:rPr>
              <a:t>implementations</a:t>
            </a:r>
            <a:endParaRPr sz="2400">
              <a:latin typeface="Lucida Sans Unicode"/>
              <a:cs typeface="Lucida Sans Unicode"/>
            </a:endParaRPr>
          </a:p>
          <a:p>
            <a:pPr marL="794385" lvl="1" indent="-457834">
              <a:lnSpc>
                <a:spcPct val="100000"/>
              </a:lnSpc>
              <a:spcBef>
                <a:spcPts val="1655"/>
              </a:spcBef>
              <a:buFont typeface="Arial"/>
              <a:buChar char="•"/>
              <a:tabLst>
                <a:tab pos="794385" algn="l"/>
                <a:tab pos="795020" algn="l"/>
              </a:tabLst>
            </a:pPr>
            <a:r>
              <a:rPr sz="2400" spc="-135" dirty="0">
                <a:solidFill>
                  <a:srgbClr val="57575A"/>
                </a:solidFill>
                <a:latin typeface="Lucida Sans Unicode"/>
                <a:cs typeface="Lucida Sans Unicode"/>
              </a:rPr>
              <a:t>Missing</a:t>
            </a:r>
            <a:r>
              <a:rPr sz="2400" spc="-175" dirty="0">
                <a:solidFill>
                  <a:srgbClr val="57575A"/>
                </a:solidFill>
                <a:latin typeface="Lucida Sans Unicode"/>
                <a:cs typeface="Lucida Sans Unicode"/>
              </a:rPr>
              <a:t> </a:t>
            </a:r>
            <a:r>
              <a:rPr sz="2400" spc="-130" dirty="0">
                <a:solidFill>
                  <a:srgbClr val="57575A"/>
                </a:solidFill>
                <a:latin typeface="Lucida Sans Unicode"/>
                <a:cs typeface="Lucida Sans Unicode"/>
              </a:rPr>
              <a:t>use</a:t>
            </a:r>
            <a:r>
              <a:rPr sz="2400" spc="-185" dirty="0">
                <a:solidFill>
                  <a:srgbClr val="57575A"/>
                </a:solidFill>
                <a:latin typeface="Lucida Sans Unicode"/>
                <a:cs typeface="Lucida Sans Unicode"/>
              </a:rPr>
              <a:t> </a:t>
            </a:r>
            <a:r>
              <a:rPr sz="2400" spc="-110" dirty="0">
                <a:solidFill>
                  <a:srgbClr val="57575A"/>
                </a:solidFill>
                <a:latin typeface="Lucida Sans Unicode"/>
                <a:cs typeface="Lucida Sans Unicode"/>
              </a:rPr>
              <a:t>case</a:t>
            </a:r>
            <a:r>
              <a:rPr sz="2400" spc="-185" dirty="0">
                <a:solidFill>
                  <a:srgbClr val="57575A"/>
                </a:solidFill>
                <a:latin typeface="Lucida Sans Unicode"/>
                <a:cs typeface="Lucida Sans Unicode"/>
              </a:rPr>
              <a:t> </a:t>
            </a:r>
            <a:r>
              <a:rPr sz="2400" spc="-75" dirty="0">
                <a:solidFill>
                  <a:srgbClr val="57575A"/>
                </a:solidFill>
                <a:latin typeface="Lucida Sans Unicode"/>
                <a:cs typeface="Lucida Sans Unicode"/>
              </a:rPr>
              <a:t>analyses</a:t>
            </a:r>
            <a:endParaRPr sz="2400">
              <a:latin typeface="Lucida Sans Unicode"/>
              <a:cs typeface="Lucida Sans Unicode"/>
            </a:endParaRPr>
          </a:p>
          <a:p>
            <a:pPr marL="794385" lvl="1" indent="-457834">
              <a:lnSpc>
                <a:spcPct val="100000"/>
              </a:lnSpc>
              <a:spcBef>
                <a:spcPts val="1650"/>
              </a:spcBef>
              <a:buFont typeface="Arial"/>
              <a:buChar char="•"/>
              <a:tabLst>
                <a:tab pos="794385" algn="l"/>
                <a:tab pos="795020" algn="l"/>
              </a:tabLst>
            </a:pPr>
            <a:r>
              <a:rPr sz="2400" spc="-150" dirty="0">
                <a:solidFill>
                  <a:srgbClr val="57575A"/>
                </a:solidFill>
                <a:latin typeface="Lucida Sans Unicode"/>
                <a:cs typeface="Lucida Sans Unicode"/>
              </a:rPr>
              <a:t>Unforeseen</a:t>
            </a:r>
            <a:r>
              <a:rPr sz="2400" spc="-140" dirty="0">
                <a:solidFill>
                  <a:srgbClr val="57575A"/>
                </a:solidFill>
                <a:latin typeface="Lucida Sans Unicode"/>
                <a:cs typeface="Lucida Sans Unicode"/>
              </a:rPr>
              <a:t> </a:t>
            </a:r>
            <a:r>
              <a:rPr sz="2400" spc="-130" dirty="0">
                <a:solidFill>
                  <a:srgbClr val="57575A"/>
                </a:solidFill>
                <a:latin typeface="Lucida Sans Unicode"/>
                <a:cs typeface="Lucida Sans Unicode"/>
              </a:rPr>
              <a:t>circumstances</a:t>
            </a:r>
            <a:endParaRPr sz="2400">
              <a:latin typeface="Lucida Sans Unicode"/>
              <a:cs typeface="Lucida Sans Unicod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pc="-114" dirty="0"/>
              <a:t>Security</a:t>
            </a:r>
            <a:r>
              <a:rPr spc="-280" dirty="0"/>
              <a:t> </a:t>
            </a:r>
            <a:r>
              <a:rPr spc="-120" dirty="0"/>
              <a:t>Threats</a:t>
            </a:r>
          </a:p>
        </p:txBody>
      </p:sp>
      <p:sp>
        <p:nvSpPr>
          <p:cNvPr id="3" name="object 3"/>
          <p:cNvSpPr txBox="1"/>
          <p:nvPr/>
        </p:nvSpPr>
        <p:spPr>
          <a:xfrm>
            <a:off x="347573" y="1475240"/>
            <a:ext cx="11110595" cy="4740910"/>
          </a:xfrm>
          <a:prstGeom prst="rect">
            <a:avLst/>
          </a:prstGeom>
        </p:spPr>
        <p:txBody>
          <a:bodyPr vert="horz" wrap="square" lIns="0" tIns="228600" rIns="0" bIns="0" rtlCol="0">
            <a:spAutoFit/>
          </a:bodyPr>
          <a:lstStyle/>
          <a:p>
            <a:pPr marL="12700">
              <a:lnSpc>
                <a:spcPct val="100000"/>
              </a:lnSpc>
              <a:spcBef>
                <a:spcPts val="1800"/>
              </a:spcBef>
            </a:pPr>
            <a:r>
              <a:rPr sz="2800" spc="-160" dirty="0">
                <a:solidFill>
                  <a:srgbClr val="57575A"/>
                </a:solidFill>
                <a:latin typeface="Lucida Sans Unicode"/>
                <a:cs typeface="Lucida Sans Unicode"/>
              </a:rPr>
              <a:t>Heartbleed</a:t>
            </a:r>
            <a:r>
              <a:rPr sz="2800" spc="-170" dirty="0">
                <a:solidFill>
                  <a:srgbClr val="57575A"/>
                </a:solidFill>
                <a:latin typeface="Lucida Sans Unicode"/>
                <a:cs typeface="Lucida Sans Unicode"/>
              </a:rPr>
              <a:t> </a:t>
            </a:r>
            <a:r>
              <a:rPr sz="2800" spc="-25" dirty="0">
                <a:solidFill>
                  <a:srgbClr val="57575A"/>
                </a:solidFill>
                <a:latin typeface="Lucida Sans Unicode"/>
                <a:cs typeface="Lucida Sans Unicode"/>
              </a:rPr>
              <a:t>Bug</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60" dirty="0">
                <a:solidFill>
                  <a:srgbClr val="57575A"/>
                </a:solidFill>
                <a:latin typeface="Lucida Sans Unicode"/>
                <a:cs typeface="Lucida Sans Unicode"/>
              </a:rPr>
              <a:t>Vulnerability</a:t>
            </a:r>
            <a:r>
              <a:rPr sz="2800" spc="-175" dirty="0">
                <a:solidFill>
                  <a:srgbClr val="57575A"/>
                </a:solidFill>
                <a:latin typeface="Lucida Sans Unicode"/>
                <a:cs typeface="Lucida Sans Unicode"/>
              </a:rPr>
              <a:t> </a:t>
            </a:r>
            <a:r>
              <a:rPr sz="2800" spc="-135" dirty="0">
                <a:solidFill>
                  <a:srgbClr val="57575A"/>
                </a:solidFill>
                <a:latin typeface="Lucida Sans Unicode"/>
                <a:cs typeface="Lucida Sans Unicode"/>
              </a:rPr>
              <a:t>in</a:t>
            </a:r>
            <a:r>
              <a:rPr sz="2800" spc="-165" dirty="0">
                <a:solidFill>
                  <a:srgbClr val="57575A"/>
                </a:solidFill>
                <a:latin typeface="Lucida Sans Unicode"/>
                <a:cs typeface="Lucida Sans Unicode"/>
              </a:rPr>
              <a:t> </a:t>
            </a:r>
            <a:r>
              <a:rPr sz="2800" spc="-125" dirty="0">
                <a:solidFill>
                  <a:srgbClr val="57575A"/>
                </a:solidFill>
                <a:latin typeface="Lucida Sans Unicode"/>
                <a:cs typeface="Lucida Sans Unicode"/>
              </a:rPr>
              <a:t>OpenSSL</a:t>
            </a:r>
            <a:r>
              <a:rPr sz="2800" spc="-215" dirty="0">
                <a:solidFill>
                  <a:srgbClr val="57575A"/>
                </a:solidFill>
                <a:latin typeface="Lucida Sans Unicode"/>
                <a:cs typeface="Lucida Sans Unicode"/>
              </a:rPr>
              <a:t> </a:t>
            </a:r>
            <a:r>
              <a:rPr sz="2800" spc="-10" dirty="0">
                <a:solidFill>
                  <a:srgbClr val="57575A"/>
                </a:solidFill>
                <a:latin typeface="Lucida Sans Unicode"/>
                <a:cs typeface="Lucida Sans Unicode"/>
              </a:rPr>
              <a:t>library</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310" dirty="0">
                <a:solidFill>
                  <a:srgbClr val="57575A"/>
                </a:solidFill>
                <a:latin typeface="Lucida Sans Unicode"/>
                <a:cs typeface="Lucida Sans Unicode"/>
              </a:rPr>
              <a:t>Cross-</a:t>
            </a:r>
            <a:r>
              <a:rPr sz="2800" spc="-130" dirty="0">
                <a:solidFill>
                  <a:srgbClr val="57575A"/>
                </a:solidFill>
                <a:latin typeface="Lucida Sans Unicode"/>
                <a:cs typeface="Lucida Sans Unicode"/>
              </a:rPr>
              <a:t>device, </a:t>
            </a:r>
            <a:r>
              <a:rPr sz="2800" spc="-275" dirty="0">
                <a:solidFill>
                  <a:srgbClr val="57575A"/>
                </a:solidFill>
                <a:latin typeface="Lucida Sans Unicode"/>
                <a:cs typeface="Lucida Sans Unicode"/>
              </a:rPr>
              <a:t>cross-</a:t>
            </a:r>
            <a:r>
              <a:rPr sz="2800" spc="-25" dirty="0">
                <a:solidFill>
                  <a:srgbClr val="57575A"/>
                </a:solidFill>
                <a:latin typeface="Lucida Sans Unicode"/>
                <a:cs typeface="Lucida Sans Unicode"/>
              </a:rPr>
              <a:t>OS</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215" dirty="0">
                <a:solidFill>
                  <a:srgbClr val="57575A"/>
                </a:solidFill>
                <a:latin typeface="Lucida Sans Unicode"/>
                <a:cs typeface="Lucida Sans Unicode"/>
              </a:rPr>
              <a:t>High</a:t>
            </a:r>
            <a:r>
              <a:rPr sz="2800" spc="-185" dirty="0">
                <a:solidFill>
                  <a:srgbClr val="57575A"/>
                </a:solidFill>
                <a:latin typeface="Lucida Sans Unicode"/>
                <a:cs typeface="Lucida Sans Unicode"/>
              </a:rPr>
              <a:t> </a:t>
            </a:r>
            <a:r>
              <a:rPr sz="2800" spc="-155" dirty="0">
                <a:solidFill>
                  <a:srgbClr val="57575A"/>
                </a:solidFill>
                <a:latin typeface="Lucida Sans Unicode"/>
                <a:cs typeface="Lucida Sans Unicode"/>
              </a:rPr>
              <a:t>impact,</a:t>
            </a:r>
            <a:r>
              <a:rPr sz="2800" spc="-190" dirty="0">
                <a:solidFill>
                  <a:srgbClr val="57575A"/>
                </a:solidFill>
                <a:latin typeface="Lucida Sans Unicode"/>
                <a:cs typeface="Lucida Sans Unicode"/>
              </a:rPr>
              <a:t> </a:t>
            </a:r>
            <a:r>
              <a:rPr sz="2800" spc="-225" dirty="0">
                <a:solidFill>
                  <a:srgbClr val="57575A"/>
                </a:solidFill>
                <a:latin typeface="Lucida Sans Unicode"/>
                <a:cs typeface="Lucida Sans Unicode"/>
              </a:rPr>
              <a:t>many</a:t>
            </a:r>
            <a:r>
              <a:rPr sz="2800" spc="-250" dirty="0">
                <a:solidFill>
                  <a:srgbClr val="57575A"/>
                </a:solidFill>
                <a:latin typeface="Lucida Sans Unicode"/>
                <a:cs typeface="Lucida Sans Unicode"/>
              </a:rPr>
              <a:t> </a:t>
            </a:r>
            <a:r>
              <a:rPr sz="2800" spc="-10" dirty="0">
                <a:solidFill>
                  <a:srgbClr val="57575A"/>
                </a:solidFill>
                <a:latin typeface="Lucida Sans Unicode"/>
                <a:cs typeface="Lucida Sans Unicode"/>
              </a:rPr>
              <a:t>victims</a:t>
            </a:r>
            <a:endParaRPr sz="2800">
              <a:latin typeface="Lucida Sans Unicode"/>
              <a:cs typeface="Lucida Sans Unicode"/>
            </a:endParaRPr>
          </a:p>
          <a:p>
            <a:pPr marL="794385" lvl="1" indent="-457834">
              <a:lnSpc>
                <a:spcPct val="100000"/>
              </a:lnSpc>
              <a:spcBef>
                <a:spcPts val="1695"/>
              </a:spcBef>
              <a:buFont typeface="Arial"/>
              <a:buChar char="•"/>
              <a:tabLst>
                <a:tab pos="794385" algn="l"/>
                <a:tab pos="795020" algn="l"/>
              </a:tabLst>
            </a:pPr>
            <a:r>
              <a:rPr sz="2400" spc="-155" dirty="0">
                <a:solidFill>
                  <a:srgbClr val="57575A"/>
                </a:solidFill>
                <a:latin typeface="Lucida Sans Unicode"/>
                <a:cs typeface="Lucida Sans Unicode"/>
              </a:rPr>
              <a:t>Canada </a:t>
            </a:r>
            <a:r>
              <a:rPr sz="2400" spc="-150" dirty="0">
                <a:solidFill>
                  <a:srgbClr val="57575A"/>
                </a:solidFill>
                <a:latin typeface="Lucida Sans Unicode"/>
                <a:cs typeface="Lucida Sans Unicode"/>
              </a:rPr>
              <a:t>Revenue</a:t>
            </a:r>
            <a:r>
              <a:rPr sz="2400" spc="-145" dirty="0">
                <a:solidFill>
                  <a:srgbClr val="57575A"/>
                </a:solidFill>
                <a:latin typeface="Lucida Sans Unicode"/>
                <a:cs typeface="Lucida Sans Unicode"/>
              </a:rPr>
              <a:t> </a:t>
            </a:r>
            <a:r>
              <a:rPr sz="2400" spc="-190" dirty="0">
                <a:solidFill>
                  <a:srgbClr val="57575A"/>
                </a:solidFill>
                <a:latin typeface="Lucida Sans Unicode"/>
                <a:cs typeface="Lucida Sans Unicode"/>
              </a:rPr>
              <a:t>Agency</a:t>
            </a:r>
            <a:r>
              <a:rPr sz="2400" spc="-185" dirty="0">
                <a:solidFill>
                  <a:srgbClr val="57575A"/>
                </a:solidFill>
                <a:latin typeface="Lucida Sans Unicode"/>
                <a:cs typeface="Lucida Sans Unicode"/>
              </a:rPr>
              <a:t> </a:t>
            </a:r>
            <a:r>
              <a:rPr sz="2400" spc="-120" dirty="0">
                <a:solidFill>
                  <a:srgbClr val="57575A"/>
                </a:solidFill>
                <a:latin typeface="Lucida Sans Unicode"/>
                <a:cs typeface="Lucida Sans Unicode"/>
              </a:rPr>
              <a:t>leaked</a:t>
            </a:r>
            <a:r>
              <a:rPr sz="2400" spc="-220" dirty="0">
                <a:solidFill>
                  <a:srgbClr val="57575A"/>
                </a:solidFill>
                <a:latin typeface="Lucida Sans Unicode"/>
                <a:cs typeface="Lucida Sans Unicode"/>
              </a:rPr>
              <a:t> </a:t>
            </a:r>
            <a:r>
              <a:rPr sz="2400" spc="-75" dirty="0">
                <a:solidFill>
                  <a:srgbClr val="57575A"/>
                </a:solidFill>
                <a:latin typeface="Lucida Sans Unicode"/>
                <a:cs typeface="Lucida Sans Unicode"/>
              </a:rPr>
              <a:t>Social</a:t>
            </a:r>
            <a:r>
              <a:rPr sz="2400" spc="-250" dirty="0">
                <a:solidFill>
                  <a:srgbClr val="57575A"/>
                </a:solidFill>
                <a:latin typeface="Lucida Sans Unicode"/>
                <a:cs typeface="Lucida Sans Unicode"/>
              </a:rPr>
              <a:t> </a:t>
            </a:r>
            <a:r>
              <a:rPr sz="2400" spc="-114" dirty="0">
                <a:solidFill>
                  <a:srgbClr val="57575A"/>
                </a:solidFill>
                <a:latin typeface="Lucida Sans Unicode"/>
                <a:cs typeface="Lucida Sans Unicode"/>
              </a:rPr>
              <a:t>Security</a:t>
            </a:r>
            <a:r>
              <a:rPr sz="2400" spc="-204" dirty="0">
                <a:solidFill>
                  <a:srgbClr val="57575A"/>
                </a:solidFill>
                <a:latin typeface="Lucida Sans Unicode"/>
                <a:cs typeface="Lucida Sans Unicode"/>
              </a:rPr>
              <a:t> </a:t>
            </a:r>
            <a:r>
              <a:rPr sz="2400" spc="-195" dirty="0">
                <a:solidFill>
                  <a:srgbClr val="57575A"/>
                </a:solidFill>
                <a:latin typeface="Lucida Sans Unicode"/>
                <a:cs typeface="Lucida Sans Unicode"/>
              </a:rPr>
              <a:t>Numbers</a:t>
            </a:r>
            <a:r>
              <a:rPr sz="2400" spc="-175" dirty="0">
                <a:solidFill>
                  <a:srgbClr val="57575A"/>
                </a:solidFill>
                <a:latin typeface="Lucida Sans Unicode"/>
                <a:cs typeface="Lucida Sans Unicode"/>
              </a:rPr>
              <a:t> </a:t>
            </a:r>
            <a:r>
              <a:rPr sz="2400" spc="-165" dirty="0">
                <a:solidFill>
                  <a:srgbClr val="57575A"/>
                </a:solidFill>
                <a:latin typeface="Lucida Sans Unicode"/>
                <a:cs typeface="Lucida Sans Unicode"/>
              </a:rPr>
              <a:t>of</a:t>
            </a:r>
            <a:r>
              <a:rPr sz="2400" spc="-215" dirty="0">
                <a:solidFill>
                  <a:srgbClr val="57575A"/>
                </a:solidFill>
                <a:latin typeface="Lucida Sans Unicode"/>
                <a:cs typeface="Lucida Sans Unicode"/>
              </a:rPr>
              <a:t> </a:t>
            </a:r>
            <a:r>
              <a:rPr sz="2400" spc="-160" dirty="0">
                <a:solidFill>
                  <a:srgbClr val="57575A"/>
                </a:solidFill>
                <a:latin typeface="Lucida Sans Unicode"/>
                <a:cs typeface="Lucida Sans Unicode"/>
              </a:rPr>
              <a:t>900</a:t>
            </a:r>
            <a:r>
              <a:rPr sz="2400" spc="-175" dirty="0">
                <a:solidFill>
                  <a:srgbClr val="57575A"/>
                </a:solidFill>
                <a:latin typeface="Lucida Sans Unicode"/>
                <a:cs typeface="Lucida Sans Unicode"/>
              </a:rPr>
              <a:t> </a:t>
            </a:r>
            <a:r>
              <a:rPr sz="2400" spc="-10" dirty="0">
                <a:solidFill>
                  <a:srgbClr val="57575A"/>
                </a:solidFill>
                <a:latin typeface="Lucida Sans Unicode"/>
                <a:cs typeface="Lucida Sans Unicode"/>
              </a:rPr>
              <a:t>citizens</a:t>
            </a:r>
            <a:endParaRPr sz="2400">
              <a:latin typeface="Lucida Sans Unicode"/>
              <a:cs typeface="Lucida Sans Unicode"/>
            </a:endParaRPr>
          </a:p>
          <a:p>
            <a:pPr lvl="1">
              <a:lnSpc>
                <a:spcPct val="100000"/>
              </a:lnSpc>
              <a:spcBef>
                <a:spcPts val="35"/>
              </a:spcBef>
              <a:buClr>
                <a:srgbClr val="57575A"/>
              </a:buClr>
              <a:buFont typeface="Arial"/>
              <a:buChar char="•"/>
            </a:pPr>
            <a:endParaRPr sz="4000">
              <a:latin typeface="Lucida Sans Unicode"/>
              <a:cs typeface="Lucida Sans Unicode"/>
            </a:endParaRPr>
          </a:p>
          <a:p>
            <a:pPr marL="469900" indent="-457834">
              <a:lnSpc>
                <a:spcPct val="100000"/>
              </a:lnSpc>
              <a:buFont typeface="Arial"/>
              <a:buChar char="•"/>
              <a:tabLst>
                <a:tab pos="469900" algn="l"/>
                <a:tab pos="470534" algn="l"/>
              </a:tabLst>
            </a:pPr>
            <a:r>
              <a:rPr sz="2800" spc="-145" dirty="0">
                <a:solidFill>
                  <a:srgbClr val="57575A"/>
                </a:solidFill>
                <a:latin typeface="Lucida Sans Unicode"/>
                <a:cs typeface="Lucida Sans Unicode"/>
              </a:rPr>
              <a:t>„Catastrophic</a:t>
            </a:r>
            <a:r>
              <a:rPr sz="2800" spc="-254" dirty="0">
                <a:solidFill>
                  <a:srgbClr val="57575A"/>
                </a:solidFill>
                <a:latin typeface="Lucida Sans Unicode"/>
                <a:cs typeface="Lucida Sans Unicode"/>
              </a:rPr>
              <a:t> </a:t>
            </a:r>
            <a:r>
              <a:rPr sz="2800" spc="-90" dirty="0">
                <a:solidFill>
                  <a:srgbClr val="57575A"/>
                </a:solidFill>
                <a:latin typeface="Lucida Sans Unicode"/>
                <a:cs typeface="Lucida Sans Unicode"/>
              </a:rPr>
              <a:t>is</a:t>
            </a:r>
            <a:r>
              <a:rPr sz="2800" spc="-229" dirty="0">
                <a:solidFill>
                  <a:srgbClr val="57575A"/>
                </a:solidFill>
                <a:latin typeface="Lucida Sans Unicode"/>
                <a:cs typeface="Lucida Sans Unicode"/>
              </a:rPr>
              <a:t> </a:t>
            </a:r>
            <a:r>
              <a:rPr sz="2800" spc="-150" dirty="0">
                <a:solidFill>
                  <a:srgbClr val="57575A"/>
                </a:solidFill>
                <a:latin typeface="Lucida Sans Unicode"/>
                <a:cs typeface="Lucida Sans Unicode"/>
              </a:rPr>
              <a:t>the</a:t>
            </a:r>
            <a:r>
              <a:rPr sz="2800" spc="-204" dirty="0">
                <a:solidFill>
                  <a:srgbClr val="57575A"/>
                </a:solidFill>
                <a:latin typeface="Lucida Sans Unicode"/>
                <a:cs typeface="Lucida Sans Unicode"/>
              </a:rPr>
              <a:t> </a:t>
            </a:r>
            <a:r>
              <a:rPr sz="2800" spc="-190" dirty="0">
                <a:solidFill>
                  <a:srgbClr val="57575A"/>
                </a:solidFill>
                <a:latin typeface="Lucida Sans Unicode"/>
                <a:cs typeface="Lucida Sans Unicode"/>
              </a:rPr>
              <a:t>right</a:t>
            </a:r>
            <a:r>
              <a:rPr sz="2800" spc="-220" dirty="0">
                <a:solidFill>
                  <a:srgbClr val="57575A"/>
                </a:solidFill>
                <a:latin typeface="Lucida Sans Unicode"/>
                <a:cs typeface="Lucida Sans Unicode"/>
              </a:rPr>
              <a:t> </a:t>
            </a:r>
            <a:r>
              <a:rPr sz="2800" spc="-195" dirty="0">
                <a:solidFill>
                  <a:srgbClr val="57575A"/>
                </a:solidFill>
                <a:latin typeface="Lucida Sans Unicode"/>
                <a:cs typeface="Lucida Sans Unicode"/>
              </a:rPr>
              <a:t>word.</a:t>
            </a:r>
            <a:r>
              <a:rPr sz="2800" spc="-190" dirty="0">
                <a:solidFill>
                  <a:srgbClr val="57575A"/>
                </a:solidFill>
                <a:latin typeface="Lucida Sans Unicode"/>
                <a:cs typeface="Lucida Sans Unicode"/>
              </a:rPr>
              <a:t> </a:t>
            </a:r>
            <a:r>
              <a:rPr sz="2800" spc="-240" dirty="0">
                <a:solidFill>
                  <a:srgbClr val="57575A"/>
                </a:solidFill>
                <a:latin typeface="Lucida Sans Unicode"/>
                <a:cs typeface="Lucida Sans Unicode"/>
              </a:rPr>
              <a:t>On</a:t>
            </a:r>
            <a:r>
              <a:rPr sz="2800" spc="-200" dirty="0">
                <a:solidFill>
                  <a:srgbClr val="57575A"/>
                </a:solidFill>
                <a:latin typeface="Lucida Sans Unicode"/>
                <a:cs typeface="Lucida Sans Unicode"/>
              </a:rPr>
              <a:t> </a:t>
            </a:r>
            <a:r>
              <a:rPr sz="2800" spc="-150" dirty="0">
                <a:solidFill>
                  <a:srgbClr val="57575A"/>
                </a:solidFill>
                <a:latin typeface="Lucida Sans Unicode"/>
                <a:cs typeface="Lucida Sans Unicode"/>
              </a:rPr>
              <a:t>the</a:t>
            </a:r>
            <a:r>
              <a:rPr sz="2800" spc="-195" dirty="0">
                <a:solidFill>
                  <a:srgbClr val="57575A"/>
                </a:solidFill>
                <a:latin typeface="Lucida Sans Unicode"/>
                <a:cs typeface="Lucida Sans Unicode"/>
              </a:rPr>
              <a:t> </a:t>
            </a:r>
            <a:r>
              <a:rPr sz="2800" spc="-110" dirty="0">
                <a:solidFill>
                  <a:srgbClr val="57575A"/>
                </a:solidFill>
                <a:latin typeface="Lucida Sans Unicode"/>
                <a:cs typeface="Lucida Sans Unicode"/>
              </a:rPr>
              <a:t>scale</a:t>
            </a:r>
            <a:r>
              <a:rPr sz="2800" spc="-220" dirty="0">
                <a:solidFill>
                  <a:srgbClr val="57575A"/>
                </a:solidFill>
                <a:latin typeface="Lucida Sans Unicode"/>
                <a:cs typeface="Lucida Sans Unicode"/>
              </a:rPr>
              <a:t> </a:t>
            </a:r>
            <a:r>
              <a:rPr sz="2800" spc="-200" dirty="0">
                <a:solidFill>
                  <a:srgbClr val="57575A"/>
                </a:solidFill>
                <a:latin typeface="Lucida Sans Unicode"/>
                <a:cs typeface="Lucida Sans Unicode"/>
              </a:rPr>
              <a:t>of</a:t>
            </a:r>
            <a:r>
              <a:rPr sz="2800" spc="-235" dirty="0">
                <a:solidFill>
                  <a:srgbClr val="57575A"/>
                </a:solidFill>
                <a:latin typeface="Lucida Sans Unicode"/>
                <a:cs typeface="Lucida Sans Unicode"/>
              </a:rPr>
              <a:t> </a:t>
            </a:r>
            <a:r>
              <a:rPr sz="2800" spc="-185" dirty="0">
                <a:solidFill>
                  <a:srgbClr val="57575A"/>
                </a:solidFill>
                <a:latin typeface="Lucida Sans Unicode"/>
                <a:cs typeface="Lucida Sans Unicode"/>
              </a:rPr>
              <a:t>1</a:t>
            </a:r>
            <a:r>
              <a:rPr sz="2800" spc="-200" dirty="0">
                <a:solidFill>
                  <a:srgbClr val="57575A"/>
                </a:solidFill>
                <a:latin typeface="Lucida Sans Unicode"/>
                <a:cs typeface="Lucida Sans Unicode"/>
              </a:rPr>
              <a:t> </a:t>
            </a:r>
            <a:r>
              <a:rPr sz="2800" spc="-185" dirty="0">
                <a:solidFill>
                  <a:srgbClr val="57575A"/>
                </a:solidFill>
                <a:latin typeface="Lucida Sans Unicode"/>
                <a:cs typeface="Lucida Sans Unicode"/>
              </a:rPr>
              <a:t>to</a:t>
            </a:r>
            <a:r>
              <a:rPr sz="2800" spc="-220" dirty="0">
                <a:solidFill>
                  <a:srgbClr val="57575A"/>
                </a:solidFill>
                <a:latin typeface="Lucida Sans Unicode"/>
                <a:cs typeface="Lucida Sans Unicode"/>
              </a:rPr>
              <a:t> </a:t>
            </a:r>
            <a:r>
              <a:rPr sz="2800" spc="-155" dirty="0">
                <a:solidFill>
                  <a:srgbClr val="57575A"/>
                </a:solidFill>
                <a:latin typeface="Lucida Sans Unicode"/>
                <a:cs typeface="Lucida Sans Unicode"/>
              </a:rPr>
              <a:t>10,</a:t>
            </a:r>
            <a:r>
              <a:rPr sz="2800" spc="-215" dirty="0">
                <a:solidFill>
                  <a:srgbClr val="57575A"/>
                </a:solidFill>
                <a:latin typeface="Lucida Sans Unicode"/>
                <a:cs typeface="Lucida Sans Unicode"/>
              </a:rPr>
              <a:t> </a:t>
            </a:r>
            <a:r>
              <a:rPr sz="2800" spc="-130" dirty="0">
                <a:solidFill>
                  <a:srgbClr val="57575A"/>
                </a:solidFill>
                <a:latin typeface="Lucida Sans Unicode"/>
                <a:cs typeface="Lucida Sans Unicode"/>
              </a:rPr>
              <a:t>this</a:t>
            </a:r>
            <a:r>
              <a:rPr sz="2800" spc="-229" dirty="0">
                <a:solidFill>
                  <a:srgbClr val="57575A"/>
                </a:solidFill>
                <a:latin typeface="Lucida Sans Unicode"/>
                <a:cs typeface="Lucida Sans Unicode"/>
              </a:rPr>
              <a:t> </a:t>
            </a:r>
            <a:r>
              <a:rPr sz="2800" spc="-95" dirty="0">
                <a:solidFill>
                  <a:srgbClr val="57575A"/>
                </a:solidFill>
                <a:latin typeface="Lucida Sans Unicode"/>
                <a:cs typeface="Lucida Sans Unicode"/>
              </a:rPr>
              <a:t>is</a:t>
            </a:r>
            <a:r>
              <a:rPr sz="2800" spc="-229" dirty="0">
                <a:solidFill>
                  <a:srgbClr val="57575A"/>
                </a:solidFill>
                <a:latin typeface="Lucida Sans Unicode"/>
                <a:cs typeface="Lucida Sans Unicode"/>
              </a:rPr>
              <a:t> </a:t>
            </a:r>
            <a:r>
              <a:rPr sz="2800" spc="-140" dirty="0">
                <a:solidFill>
                  <a:srgbClr val="57575A"/>
                </a:solidFill>
                <a:latin typeface="Lucida Sans Unicode"/>
                <a:cs typeface="Lucida Sans Unicode"/>
              </a:rPr>
              <a:t>an</a:t>
            </a:r>
            <a:r>
              <a:rPr sz="2800" spc="-220" dirty="0">
                <a:solidFill>
                  <a:srgbClr val="57575A"/>
                </a:solidFill>
                <a:latin typeface="Lucida Sans Unicode"/>
                <a:cs typeface="Lucida Sans Unicode"/>
              </a:rPr>
              <a:t> </a:t>
            </a:r>
            <a:r>
              <a:rPr sz="2800" spc="-20" dirty="0">
                <a:solidFill>
                  <a:srgbClr val="57575A"/>
                </a:solidFill>
                <a:latin typeface="Lucida Sans Unicode"/>
                <a:cs typeface="Lucida Sans Unicode"/>
              </a:rPr>
              <a:t>11.”</a:t>
            </a:r>
            <a:endParaRPr sz="2800">
              <a:latin typeface="Lucida Sans Unicode"/>
              <a:cs typeface="Lucida Sans Unicode"/>
            </a:endParaRPr>
          </a:p>
          <a:p>
            <a:pPr marR="68580" algn="r">
              <a:lnSpc>
                <a:spcPct val="100000"/>
              </a:lnSpc>
              <a:spcBef>
                <a:spcPts val="595"/>
              </a:spcBef>
            </a:pPr>
            <a:r>
              <a:rPr sz="1800" i="1" spc="-60" dirty="0">
                <a:latin typeface="Trebuchet MS"/>
                <a:cs typeface="Trebuchet MS"/>
              </a:rPr>
              <a:t>-</a:t>
            </a:r>
            <a:r>
              <a:rPr sz="1800" i="1" spc="-130" dirty="0">
                <a:latin typeface="Trebuchet MS"/>
                <a:cs typeface="Trebuchet MS"/>
              </a:rPr>
              <a:t> </a:t>
            </a:r>
            <a:r>
              <a:rPr sz="1800" i="1" spc="-45" dirty="0">
                <a:latin typeface="Trebuchet MS"/>
                <a:cs typeface="Trebuchet MS"/>
              </a:rPr>
              <a:t>Bruce</a:t>
            </a:r>
            <a:r>
              <a:rPr sz="1800" i="1" spc="-110" dirty="0">
                <a:latin typeface="Trebuchet MS"/>
                <a:cs typeface="Trebuchet MS"/>
              </a:rPr>
              <a:t> </a:t>
            </a:r>
            <a:r>
              <a:rPr sz="1800" i="1" spc="-10" dirty="0">
                <a:latin typeface="Trebuchet MS"/>
                <a:cs typeface="Trebuchet MS"/>
              </a:rPr>
              <a:t>Schneier</a:t>
            </a:r>
            <a:endParaRPr sz="1800">
              <a:latin typeface="Trebuchet MS"/>
              <a:cs typeface="Trebuchet MS"/>
            </a:endParaRPr>
          </a:p>
        </p:txBody>
      </p:sp>
      <p:pic>
        <p:nvPicPr>
          <p:cNvPr id="4" name="object 4"/>
          <p:cNvPicPr/>
          <p:nvPr/>
        </p:nvPicPr>
        <p:blipFill>
          <a:blip r:embed="rId2" cstate="print"/>
          <a:stretch>
            <a:fillRect/>
          </a:stretch>
        </p:blipFill>
        <p:spPr>
          <a:xfrm>
            <a:off x="9761219" y="2142744"/>
            <a:ext cx="1620012" cy="1933955"/>
          </a:xfrm>
          <a:prstGeom prst="rect">
            <a:avLst/>
          </a:prstGeom>
        </p:spPr>
      </p:pic>
      <p:sp>
        <p:nvSpPr>
          <p:cNvPr id="5" name="object 5"/>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17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4800"/>
            <a:ext cx="1440180" cy="414655"/>
          </a:xfrm>
          <a:custGeom>
            <a:avLst/>
            <a:gdLst/>
            <a:ahLst/>
            <a:cxnLst/>
            <a:rect l="l" t="t" r="r" b="b"/>
            <a:pathLst>
              <a:path w="1440180" h="414655">
                <a:moveTo>
                  <a:pt x="1423543" y="354457"/>
                </a:moveTo>
                <a:lnTo>
                  <a:pt x="1400683" y="354457"/>
                </a:lnTo>
                <a:lnTo>
                  <a:pt x="1400683" y="413385"/>
                </a:lnTo>
                <a:lnTo>
                  <a:pt x="1408049" y="413385"/>
                </a:lnTo>
                <a:lnTo>
                  <a:pt x="1408049" y="386714"/>
                </a:lnTo>
                <a:lnTo>
                  <a:pt x="1430528" y="386714"/>
                </a:lnTo>
                <a:lnTo>
                  <a:pt x="1434972" y="382270"/>
                </a:lnTo>
                <a:lnTo>
                  <a:pt x="1408049" y="382270"/>
                </a:lnTo>
                <a:lnTo>
                  <a:pt x="1408049" y="360425"/>
                </a:lnTo>
                <a:lnTo>
                  <a:pt x="1433703" y="360425"/>
                </a:lnTo>
                <a:lnTo>
                  <a:pt x="1430909" y="358139"/>
                </a:lnTo>
                <a:lnTo>
                  <a:pt x="1427988" y="355853"/>
                </a:lnTo>
                <a:lnTo>
                  <a:pt x="1423543" y="354457"/>
                </a:lnTo>
                <a:close/>
              </a:path>
              <a:path w="1440180" h="414655">
                <a:moveTo>
                  <a:pt x="1419606" y="386714"/>
                </a:moveTo>
                <a:lnTo>
                  <a:pt x="1408049" y="386714"/>
                </a:lnTo>
                <a:lnTo>
                  <a:pt x="1411097" y="386841"/>
                </a:lnTo>
                <a:lnTo>
                  <a:pt x="1412494" y="387603"/>
                </a:lnTo>
                <a:lnTo>
                  <a:pt x="1430909" y="413385"/>
                </a:lnTo>
                <a:lnTo>
                  <a:pt x="1440180" y="413385"/>
                </a:lnTo>
                <a:lnTo>
                  <a:pt x="1428369" y="396748"/>
                </a:lnTo>
                <a:lnTo>
                  <a:pt x="1425829" y="393319"/>
                </a:lnTo>
                <a:lnTo>
                  <a:pt x="1424432" y="391667"/>
                </a:lnTo>
                <a:lnTo>
                  <a:pt x="1422400" y="389000"/>
                </a:lnTo>
                <a:lnTo>
                  <a:pt x="1419606" y="386714"/>
                </a:lnTo>
                <a:close/>
              </a:path>
              <a:path w="1440180" h="414655">
                <a:moveTo>
                  <a:pt x="1433703" y="360425"/>
                </a:moveTo>
                <a:lnTo>
                  <a:pt x="1418717" y="360425"/>
                </a:lnTo>
                <a:lnTo>
                  <a:pt x="1421003" y="360807"/>
                </a:lnTo>
                <a:lnTo>
                  <a:pt x="1423035" y="361569"/>
                </a:lnTo>
                <a:lnTo>
                  <a:pt x="1426591" y="362965"/>
                </a:lnTo>
                <a:lnTo>
                  <a:pt x="1429131" y="366649"/>
                </a:lnTo>
                <a:lnTo>
                  <a:pt x="1429131" y="374396"/>
                </a:lnTo>
                <a:lnTo>
                  <a:pt x="1428115" y="377444"/>
                </a:lnTo>
                <a:lnTo>
                  <a:pt x="1426083" y="379349"/>
                </a:lnTo>
                <a:lnTo>
                  <a:pt x="1423543" y="381380"/>
                </a:lnTo>
                <a:lnTo>
                  <a:pt x="1420368" y="382270"/>
                </a:lnTo>
                <a:lnTo>
                  <a:pt x="1434972" y="382270"/>
                </a:lnTo>
                <a:lnTo>
                  <a:pt x="1437005" y="380238"/>
                </a:lnTo>
                <a:lnTo>
                  <a:pt x="1437005" y="364363"/>
                </a:lnTo>
                <a:lnTo>
                  <a:pt x="1433703" y="360425"/>
                </a:lnTo>
                <a:close/>
              </a:path>
              <a:path w="1440180" h="414655">
                <a:moveTo>
                  <a:pt x="1373886" y="354457"/>
                </a:moveTo>
                <a:lnTo>
                  <a:pt x="1339850" y="354457"/>
                </a:lnTo>
                <a:lnTo>
                  <a:pt x="1339850" y="413385"/>
                </a:lnTo>
                <a:lnTo>
                  <a:pt x="1374775" y="413385"/>
                </a:lnTo>
                <a:lnTo>
                  <a:pt x="1374775" y="407415"/>
                </a:lnTo>
                <a:lnTo>
                  <a:pt x="1347343" y="407415"/>
                </a:lnTo>
                <a:lnTo>
                  <a:pt x="1347343" y="385699"/>
                </a:lnTo>
                <a:lnTo>
                  <a:pt x="1368806" y="385699"/>
                </a:lnTo>
                <a:lnTo>
                  <a:pt x="1368806" y="379475"/>
                </a:lnTo>
                <a:lnTo>
                  <a:pt x="1347343" y="379475"/>
                </a:lnTo>
                <a:lnTo>
                  <a:pt x="1347343" y="360172"/>
                </a:lnTo>
                <a:lnTo>
                  <a:pt x="1372997" y="360172"/>
                </a:lnTo>
                <a:lnTo>
                  <a:pt x="1373886" y="354457"/>
                </a:lnTo>
                <a:close/>
              </a:path>
              <a:path w="1440180" h="414655">
                <a:moveTo>
                  <a:pt x="1299210" y="360425"/>
                </a:moveTo>
                <a:lnTo>
                  <a:pt x="1292098" y="360425"/>
                </a:lnTo>
                <a:lnTo>
                  <a:pt x="1292098" y="413385"/>
                </a:lnTo>
                <a:lnTo>
                  <a:pt x="1299210" y="413385"/>
                </a:lnTo>
                <a:lnTo>
                  <a:pt x="1299210" y="360425"/>
                </a:lnTo>
                <a:close/>
              </a:path>
              <a:path w="1440180" h="414655">
                <a:moveTo>
                  <a:pt x="1316609" y="354457"/>
                </a:moveTo>
                <a:lnTo>
                  <a:pt x="1275207" y="354457"/>
                </a:lnTo>
                <a:lnTo>
                  <a:pt x="1275207" y="360425"/>
                </a:lnTo>
                <a:lnTo>
                  <a:pt x="1316101" y="360425"/>
                </a:lnTo>
                <a:lnTo>
                  <a:pt x="1316609" y="354457"/>
                </a:lnTo>
                <a:close/>
              </a:path>
              <a:path w="1440180" h="414655">
                <a:moveTo>
                  <a:pt x="1213485" y="403733"/>
                </a:moveTo>
                <a:lnTo>
                  <a:pt x="1210310" y="409194"/>
                </a:lnTo>
                <a:lnTo>
                  <a:pt x="1216279" y="412876"/>
                </a:lnTo>
                <a:lnTo>
                  <a:pt x="1222756" y="414527"/>
                </a:lnTo>
                <a:lnTo>
                  <a:pt x="1235964" y="414527"/>
                </a:lnTo>
                <a:lnTo>
                  <a:pt x="1240027" y="413385"/>
                </a:lnTo>
                <a:lnTo>
                  <a:pt x="1244219" y="410845"/>
                </a:lnTo>
                <a:lnTo>
                  <a:pt x="1247795" y="408813"/>
                </a:lnTo>
                <a:lnTo>
                  <a:pt x="1223899" y="408813"/>
                </a:lnTo>
                <a:lnTo>
                  <a:pt x="1218564" y="407162"/>
                </a:lnTo>
                <a:lnTo>
                  <a:pt x="1213485" y="403733"/>
                </a:lnTo>
                <a:close/>
              </a:path>
              <a:path w="1440180" h="414655">
                <a:moveTo>
                  <a:pt x="1238885" y="353060"/>
                </a:moveTo>
                <a:lnTo>
                  <a:pt x="1232281" y="353060"/>
                </a:lnTo>
                <a:lnTo>
                  <a:pt x="1224035" y="354290"/>
                </a:lnTo>
                <a:lnTo>
                  <a:pt x="1217660" y="357759"/>
                </a:lnTo>
                <a:lnTo>
                  <a:pt x="1213546" y="363132"/>
                </a:lnTo>
                <a:lnTo>
                  <a:pt x="1212088" y="370077"/>
                </a:lnTo>
                <a:lnTo>
                  <a:pt x="1212088" y="373761"/>
                </a:lnTo>
                <a:lnTo>
                  <a:pt x="1233424" y="386714"/>
                </a:lnTo>
                <a:lnTo>
                  <a:pt x="1241044" y="389000"/>
                </a:lnTo>
                <a:lnTo>
                  <a:pt x="1244473" y="392429"/>
                </a:lnTo>
                <a:lnTo>
                  <a:pt x="1244473" y="401192"/>
                </a:lnTo>
                <a:lnTo>
                  <a:pt x="1243076" y="403987"/>
                </a:lnTo>
                <a:lnTo>
                  <a:pt x="1240027" y="406273"/>
                </a:lnTo>
                <a:lnTo>
                  <a:pt x="1237488" y="408050"/>
                </a:lnTo>
                <a:lnTo>
                  <a:pt x="1234948" y="408813"/>
                </a:lnTo>
                <a:lnTo>
                  <a:pt x="1247795" y="408813"/>
                </a:lnTo>
                <a:lnTo>
                  <a:pt x="1249807" y="407670"/>
                </a:lnTo>
                <a:lnTo>
                  <a:pt x="1252855" y="402336"/>
                </a:lnTo>
                <a:lnTo>
                  <a:pt x="1252855" y="393064"/>
                </a:lnTo>
                <a:lnTo>
                  <a:pt x="1251204" y="389000"/>
                </a:lnTo>
                <a:lnTo>
                  <a:pt x="1248664" y="386461"/>
                </a:lnTo>
                <a:lnTo>
                  <a:pt x="1246124" y="383666"/>
                </a:lnTo>
                <a:lnTo>
                  <a:pt x="1243330" y="382015"/>
                </a:lnTo>
                <a:lnTo>
                  <a:pt x="1237742" y="380491"/>
                </a:lnTo>
                <a:lnTo>
                  <a:pt x="1230630" y="378078"/>
                </a:lnTo>
                <a:lnTo>
                  <a:pt x="1223264" y="376047"/>
                </a:lnTo>
                <a:lnTo>
                  <a:pt x="1220216" y="373252"/>
                </a:lnTo>
                <a:lnTo>
                  <a:pt x="1220216" y="362458"/>
                </a:lnTo>
                <a:lnTo>
                  <a:pt x="1224788" y="358775"/>
                </a:lnTo>
                <a:lnTo>
                  <a:pt x="1251204" y="358775"/>
                </a:lnTo>
                <a:lnTo>
                  <a:pt x="1245108" y="355091"/>
                </a:lnTo>
                <a:lnTo>
                  <a:pt x="1238885" y="353060"/>
                </a:lnTo>
                <a:close/>
              </a:path>
              <a:path w="1440180" h="414655">
                <a:moveTo>
                  <a:pt x="1251204" y="358775"/>
                </a:moveTo>
                <a:lnTo>
                  <a:pt x="1237995" y="358775"/>
                </a:lnTo>
                <a:lnTo>
                  <a:pt x="1241933" y="360172"/>
                </a:lnTo>
                <a:lnTo>
                  <a:pt x="1247648" y="363854"/>
                </a:lnTo>
                <a:lnTo>
                  <a:pt x="1251204" y="358775"/>
                </a:lnTo>
                <a:close/>
              </a:path>
              <a:path w="1440180" h="414655">
                <a:moveTo>
                  <a:pt x="1077595" y="354457"/>
                </a:moveTo>
                <a:lnTo>
                  <a:pt x="1070229" y="354457"/>
                </a:lnTo>
                <a:lnTo>
                  <a:pt x="1070342" y="400938"/>
                </a:lnTo>
                <a:lnTo>
                  <a:pt x="1070483" y="402971"/>
                </a:lnTo>
                <a:lnTo>
                  <a:pt x="1072133" y="406019"/>
                </a:lnTo>
                <a:lnTo>
                  <a:pt x="1075563" y="411734"/>
                </a:lnTo>
                <a:lnTo>
                  <a:pt x="1080897" y="414527"/>
                </a:lnTo>
                <a:lnTo>
                  <a:pt x="1098169" y="414527"/>
                </a:lnTo>
                <a:lnTo>
                  <a:pt x="1103122" y="412876"/>
                </a:lnTo>
                <a:lnTo>
                  <a:pt x="1106932" y="409955"/>
                </a:lnTo>
                <a:lnTo>
                  <a:pt x="1108678" y="408559"/>
                </a:lnTo>
                <a:lnTo>
                  <a:pt x="1083437" y="408559"/>
                </a:lnTo>
                <a:lnTo>
                  <a:pt x="1080008" y="405257"/>
                </a:lnTo>
                <a:lnTo>
                  <a:pt x="1078864" y="402844"/>
                </a:lnTo>
                <a:lnTo>
                  <a:pt x="1077849" y="400938"/>
                </a:lnTo>
                <a:lnTo>
                  <a:pt x="1077595" y="397001"/>
                </a:lnTo>
                <a:lnTo>
                  <a:pt x="1077595" y="354457"/>
                </a:lnTo>
                <a:close/>
              </a:path>
              <a:path w="1440180" h="414655">
                <a:moveTo>
                  <a:pt x="1111631" y="354457"/>
                </a:moveTo>
                <a:lnTo>
                  <a:pt x="1104264" y="354457"/>
                </a:lnTo>
                <a:lnTo>
                  <a:pt x="1104264" y="399541"/>
                </a:lnTo>
                <a:lnTo>
                  <a:pt x="1104011" y="402082"/>
                </a:lnTo>
                <a:lnTo>
                  <a:pt x="1101852" y="404622"/>
                </a:lnTo>
                <a:lnTo>
                  <a:pt x="1100074" y="407162"/>
                </a:lnTo>
                <a:lnTo>
                  <a:pt x="1096137" y="408559"/>
                </a:lnTo>
                <a:lnTo>
                  <a:pt x="1108678" y="408559"/>
                </a:lnTo>
                <a:lnTo>
                  <a:pt x="1110742" y="406908"/>
                </a:lnTo>
                <a:lnTo>
                  <a:pt x="1111631" y="403478"/>
                </a:lnTo>
                <a:lnTo>
                  <a:pt x="1111631" y="354457"/>
                </a:lnTo>
                <a:close/>
              </a:path>
              <a:path w="1440180" h="414655">
                <a:moveTo>
                  <a:pt x="1102868" y="341757"/>
                </a:moveTo>
                <a:lnTo>
                  <a:pt x="1097788" y="341757"/>
                </a:lnTo>
                <a:lnTo>
                  <a:pt x="1095629" y="343788"/>
                </a:lnTo>
                <a:lnTo>
                  <a:pt x="1095629" y="348614"/>
                </a:lnTo>
                <a:lnTo>
                  <a:pt x="1097788" y="350774"/>
                </a:lnTo>
                <a:lnTo>
                  <a:pt x="1103122" y="350774"/>
                </a:lnTo>
                <a:lnTo>
                  <a:pt x="1104900" y="348614"/>
                </a:lnTo>
                <a:lnTo>
                  <a:pt x="1104900" y="343788"/>
                </a:lnTo>
                <a:lnTo>
                  <a:pt x="1102868" y="341757"/>
                </a:lnTo>
                <a:close/>
              </a:path>
              <a:path w="1440180" h="414655">
                <a:moveTo>
                  <a:pt x="1084072" y="341757"/>
                </a:moveTo>
                <a:lnTo>
                  <a:pt x="1078992" y="341757"/>
                </a:lnTo>
                <a:lnTo>
                  <a:pt x="1076960" y="343788"/>
                </a:lnTo>
                <a:lnTo>
                  <a:pt x="1076960" y="348614"/>
                </a:lnTo>
                <a:lnTo>
                  <a:pt x="1078992" y="350774"/>
                </a:lnTo>
                <a:lnTo>
                  <a:pt x="1084326" y="350774"/>
                </a:lnTo>
                <a:lnTo>
                  <a:pt x="1086231" y="348614"/>
                </a:lnTo>
                <a:lnTo>
                  <a:pt x="1086231" y="343788"/>
                </a:lnTo>
                <a:lnTo>
                  <a:pt x="1084072" y="341757"/>
                </a:lnTo>
                <a:close/>
              </a:path>
              <a:path w="1440180" h="414655">
                <a:moveTo>
                  <a:pt x="999617" y="354457"/>
                </a:moveTo>
                <a:lnTo>
                  <a:pt x="988694" y="354457"/>
                </a:lnTo>
                <a:lnTo>
                  <a:pt x="983361" y="413385"/>
                </a:lnTo>
                <a:lnTo>
                  <a:pt x="990600" y="413385"/>
                </a:lnTo>
                <a:lnTo>
                  <a:pt x="994282" y="368046"/>
                </a:lnTo>
                <a:lnTo>
                  <a:pt x="994405" y="361314"/>
                </a:lnTo>
                <a:lnTo>
                  <a:pt x="994518" y="360679"/>
                </a:lnTo>
                <a:lnTo>
                  <a:pt x="994663" y="360172"/>
                </a:lnTo>
                <a:lnTo>
                  <a:pt x="1001295" y="360172"/>
                </a:lnTo>
                <a:lnTo>
                  <a:pt x="999617" y="354457"/>
                </a:lnTo>
                <a:close/>
              </a:path>
              <a:path w="1440180" h="414655">
                <a:moveTo>
                  <a:pt x="1001295" y="360172"/>
                </a:moveTo>
                <a:lnTo>
                  <a:pt x="994663" y="360172"/>
                </a:lnTo>
                <a:lnTo>
                  <a:pt x="994918" y="361314"/>
                </a:lnTo>
                <a:lnTo>
                  <a:pt x="995807" y="365760"/>
                </a:lnTo>
                <a:lnTo>
                  <a:pt x="997712" y="371475"/>
                </a:lnTo>
                <a:lnTo>
                  <a:pt x="1010157" y="413385"/>
                </a:lnTo>
                <a:lnTo>
                  <a:pt x="1016381" y="413385"/>
                </a:lnTo>
                <a:lnTo>
                  <a:pt x="1019493" y="403225"/>
                </a:lnTo>
                <a:lnTo>
                  <a:pt x="1013460" y="403225"/>
                </a:lnTo>
                <a:lnTo>
                  <a:pt x="1013460" y="402589"/>
                </a:lnTo>
                <a:lnTo>
                  <a:pt x="1012373" y="398145"/>
                </a:lnTo>
                <a:lnTo>
                  <a:pt x="1010919" y="392938"/>
                </a:lnTo>
                <a:lnTo>
                  <a:pt x="1001295" y="360172"/>
                </a:lnTo>
                <a:close/>
              </a:path>
              <a:path w="1440180" h="414655">
                <a:moveTo>
                  <a:pt x="1038869" y="360172"/>
                </a:moveTo>
                <a:lnTo>
                  <a:pt x="1032129" y="360172"/>
                </a:lnTo>
                <a:lnTo>
                  <a:pt x="1032157" y="361314"/>
                </a:lnTo>
                <a:lnTo>
                  <a:pt x="1032382" y="366395"/>
                </a:lnTo>
                <a:lnTo>
                  <a:pt x="1032637" y="370077"/>
                </a:lnTo>
                <a:lnTo>
                  <a:pt x="1036319" y="413385"/>
                </a:lnTo>
                <a:lnTo>
                  <a:pt x="1043686" y="413385"/>
                </a:lnTo>
                <a:lnTo>
                  <a:pt x="1038869" y="360172"/>
                </a:lnTo>
                <a:close/>
              </a:path>
              <a:path w="1440180" h="414655">
                <a:moveTo>
                  <a:pt x="1038351" y="354457"/>
                </a:moveTo>
                <a:lnTo>
                  <a:pt x="1027557" y="354457"/>
                </a:lnTo>
                <a:lnTo>
                  <a:pt x="1015745" y="393573"/>
                </a:lnTo>
                <a:lnTo>
                  <a:pt x="1014349" y="398145"/>
                </a:lnTo>
                <a:lnTo>
                  <a:pt x="1013587" y="402844"/>
                </a:lnTo>
                <a:lnTo>
                  <a:pt x="1013460" y="403225"/>
                </a:lnTo>
                <a:lnTo>
                  <a:pt x="1019493" y="403225"/>
                </a:lnTo>
                <a:lnTo>
                  <a:pt x="1030986" y="365760"/>
                </a:lnTo>
                <a:lnTo>
                  <a:pt x="1032043" y="361061"/>
                </a:lnTo>
                <a:lnTo>
                  <a:pt x="1032129" y="360172"/>
                </a:lnTo>
                <a:lnTo>
                  <a:pt x="1038869" y="360172"/>
                </a:lnTo>
                <a:lnTo>
                  <a:pt x="1038351" y="354457"/>
                </a:lnTo>
                <a:close/>
              </a:path>
              <a:path w="1440180" h="414655">
                <a:moveTo>
                  <a:pt x="877557" y="382777"/>
                </a:moveTo>
                <a:lnTo>
                  <a:pt x="0" y="382777"/>
                </a:lnTo>
                <a:lnTo>
                  <a:pt x="0" y="413638"/>
                </a:lnTo>
                <a:lnTo>
                  <a:pt x="877557" y="413638"/>
                </a:lnTo>
                <a:lnTo>
                  <a:pt x="877557" y="382777"/>
                </a:lnTo>
                <a:close/>
              </a:path>
              <a:path w="1440180" h="414655">
                <a:moveTo>
                  <a:pt x="877557" y="254000"/>
                </a:moveTo>
                <a:lnTo>
                  <a:pt x="0" y="254000"/>
                </a:lnTo>
                <a:lnTo>
                  <a:pt x="0" y="268477"/>
                </a:lnTo>
                <a:lnTo>
                  <a:pt x="877557" y="268477"/>
                </a:lnTo>
                <a:lnTo>
                  <a:pt x="877557" y="254000"/>
                </a:lnTo>
                <a:close/>
              </a:path>
              <a:path w="1440180" h="414655">
                <a:moveTo>
                  <a:pt x="340804" y="167386"/>
                </a:moveTo>
                <a:lnTo>
                  <a:pt x="0" y="167386"/>
                </a:lnTo>
                <a:lnTo>
                  <a:pt x="0" y="198500"/>
                </a:lnTo>
                <a:lnTo>
                  <a:pt x="340804" y="198500"/>
                </a:lnTo>
                <a:lnTo>
                  <a:pt x="340804" y="167386"/>
                </a:lnTo>
                <a:close/>
              </a:path>
              <a:path w="1440180" h="414655">
                <a:moveTo>
                  <a:pt x="445706" y="0"/>
                </a:moveTo>
                <a:lnTo>
                  <a:pt x="431850" y="0"/>
                </a:lnTo>
                <a:lnTo>
                  <a:pt x="431850" y="31115"/>
                </a:lnTo>
                <a:lnTo>
                  <a:pt x="445706" y="31115"/>
                </a:lnTo>
                <a:lnTo>
                  <a:pt x="445706" y="0"/>
                </a:lnTo>
                <a:close/>
              </a:path>
              <a:path w="1440180" h="414655">
                <a:moveTo>
                  <a:pt x="468122" y="43942"/>
                </a:moveTo>
                <a:lnTo>
                  <a:pt x="409435" y="43942"/>
                </a:lnTo>
                <a:lnTo>
                  <a:pt x="409435" y="58547"/>
                </a:lnTo>
                <a:lnTo>
                  <a:pt x="468122" y="58547"/>
                </a:lnTo>
                <a:lnTo>
                  <a:pt x="468122" y="43942"/>
                </a:lnTo>
                <a:close/>
              </a:path>
              <a:path w="1440180" h="414655">
                <a:moveTo>
                  <a:pt x="488911" y="106679"/>
                </a:moveTo>
                <a:lnTo>
                  <a:pt x="389331" y="106679"/>
                </a:lnTo>
                <a:lnTo>
                  <a:pt x="389331" y="137667"/>
                </a:lnTo>
                <a:lnTo>
                  <a:pt x="488911" y="137667"/>
                </a:lnTo>
                <a:lnTo>
                  <a:pt x="488911" y="106679"/>
                </a:lnTo>
                <a:close/>
              </a:path>
              <a:path w="1440180" h="414655">
                <a:moveTo>
                  <a:pt x="877785" y="167386"/>
                </a:moveTo>
                <a:lnTo>
                  <a:pt x="536740" y="167386"/>
                </a:lnTo>
                <a:lnTo>
                  <a:pt x="536740" y="198500"/>
                </a:lnTo>
                <a:lnTo>
                  <a:pt x="877785" y="198500"/>
                </a:lnTo>
                <a:lnTo>
                  <a:pt x="877785" y="167386"/>
                </a:lnTo>
                <a:close/>
              </a:path>
              <a:path w="1440180" h="414655">
                <a:moveTo>
                  <a:pt x="992886" y="167386"/>
                </a:moveTo>
                <a:lnTo>
                  <a:pt x="962151" y="167386"/>
                </a:lnTo>
                <a:lnTo>
                  <a:pt x="996569" y="312292"/>
                </a:lnTo>
                <a:lnTo>
                  <a:pt x="1029588" y="312292"/>
                </a:lnTo>
                <a:lnTo>
                  <a:pt x="1037987" y="271272"/>
                </a:lnTo>
                <a:lnTo>
                  <a:pt x="1012951" y="271272"/>
                </a:lnTo>
                <a:lnTo>
                  <a:pt x="1012565" y="267658"/>
                </a:lnTo>
                <a:lnTo>
                  <a:pt x="1011285" y="257698"/>
                </a:lnTo>
                <a:lnTo>
                  <a:pt x="1008933" y="242714"/>
                </a:lnTo>
                <a:lnTo>
                  <a:pt x="1005332" y="224027"/>
                </a:lnTo>
                <a:lnTo>
                  <a:pt x="992886" y="167386"/>
                </a:lnTo>
                <a:close/>
              </a:path>
              <a:path w="1440180" h="414655">
                <a:moveTo>
                  <a:pt x="1074419" y="212851"/>
                </a:moveTo>
                <a:lnTo>
                  <a:pt x="1048512" y="212851"/>
                </a:lnTo>
                <a:lnTo>
                  <a:pt x="1049081" y="218920"/>
                </a:lnTo>
                <a:lnTo>
                  <a:pt x="1050401" y="228536"/>
                </a:lnTo>
                <a:lnTo>
                  <a:pt x="1052458" y="240534"/>
                </a:lnTo>
                <a:lnTo>
                  <a:pt x="1055243" y="253746"/>
                </a:lnTo>
                <a:lnTo>
                  <a:pt x="1068197" y="312292"/>
                </a:lnTo>
                <a:lnTo>
                  <a:pt x="1099820" y="312292"/>
                </a:lnTo>
                <a:lnTo>
                  <a:pt x="1110104" y="269621"/>
                </a:lnTo>
                <a:lnTo>
                  <a:pt x="1084580" y="269621"/>
                </a:lnTo>
                <a:lnTo>
                  <a:pt x="1084000" y="265562"/>
                </a:lnTo>
                <a:lnTo>
                  <a:pt x="1082516" y="255635"/>
                </a:lnTo>
                <a:lnTo>
                  <a:pt x="1080416" y="242714"/>
                </a:lnTo>
                <a:lnTo>
                  <a:pt x="1078357" y="231648"/>
                </a:lnTo>
                <a:lnTo>
                  <a:pt x="1074419" y="212851"/>
                </a:lnTo>
                <a:close/>
              </a:path>
              <a:path w="1440180" h="414655">
                <a:moveTo>
                  <a:pt x="1064895" y="167386"/>
                </a:moveTo>
                <a:lnTo>
                  <a:pt x="1033272" y="167386"/>
                </a:lnTo>
                <a:lnTo>
                  <a:pt x="1020572" y="225425"/>
                </a:lnTo>
                <a:lnTo>
                  <a:pt x="1017536" y="240534"/>
                </a:lnTo>
                <a:lnTo>
                  <a:pt x="1015330" y="253746"/>
                </a:lnTo>
                <a:lnTo>
                  <a:pt x="1013785" y="264590"/>
                </a:lnTo>
                <a:lnTo>
                  <a:pt x="1012951" y="271272"/>
                </a:lnTo>
                <a:lnTo>
                  <a:pt x="1037987" y="271272"/>
                </a:lnTo>
                <a:lnTo>
                  <a:pt x="1046416" y="227298"/>
                </a:lnTo>
                <a:lnTo>
                  <a:pt x="1048512" y="212851"/>
                </a:lnTo>
                <a:lnTo>
                  <a:pt x="1074419" y="212851"/>
                </a:lnTo>
                <a:lnTo>
                  <a:pt x="1064895" y="167386"/>
                </a:lnTo>
                <a:close/>
              </a:path>
              <a:path w="1440180" h="414655">
                <a:moveTo>
                  <a:pt x="1134745" y="167386"/>
                </a:moveTo>
                <a:lnTo>
                  <a:pt x="1104264" y="167386"/>
                </a:lnTo>
                <a:lnTo>
                  <a:pt x="1092454" y="221996"/>
                </a:lnTo>
                <a:lnTo>
                  <a:pt x="1089902" y="234741"/>
                </a:lnTo>
                <a:lnTo>
                  <a:pt x="1087469" y="249380"/>
                </a:lnTo>
                <a:lnTo>
                  <a:pt x="1085560" y="262233"/>
                </a:lnTo>
                <a:lnTo>
                  <a:pt x="1084580" y="269621"/>
                </a:lnTo>
                <a:lnTo>
                  <a:pt x="1110104" y="269621"/>
                </a:lnTo>
                <a:lnTo>
                  <a:pt x="1134745" y="167386"/>
                </a:lnTo>
                <a:close/>
              </a:path>
              <a:path w="1440180" h="414655">
                <a:moveTo>
                  <a:pt x="1150620" y="354457"/>
                </a:moveTo>
                <a:lnTo>
                  <a:pt x="1142111" y="354457"/>
                </a:lnTo>
                <a:lnTo>
                  <a:pt x="1142111" y="413385"/>
                </a:lnTo>
                <a:lnTo>
                  <a:pt x="1149731" y="413385"/>
                </a:lnTo>
                <a:lnTo>
                  <a:pt x="1149530" y="386461"/>
                </a:lnTo>
                <a:lnTo>
                  <a:pt x="1149407" y="377189"/>
                </a:lnTo>
                <a:lnTo>
                  <a:pt x="1149223" y="371475"/>
                </a:lnTo>
                <a:lnTo>
                  <a:pt x="1148588" y="363220"/>
                </a:lnTo>
                <a:lnTo>
                  <a:pt x="1155458" y="363220"/>
                </a:lnTo>
                <a:lnTo>
                  <a:pt x="1150620" y="354457"/>
                </a:lnTo>
                <a:close/>
              </a:path>
              <a:path w="1440180" h="414655">
                <a:moveTo>
                  <a:pt x="1155458" y="363220"/>
                </a:moveTo>
                <a:lnTo>
                  <a:pt x="1148588" y="363220"/>
                </a:lnTo>
                <a:lnTo>
                  <a:pt x="1151763" y="370077"/>
                </a:lnTo>
                <a:lnTo>
                  <a:pt x="1175639" y="413385"/>
                </a:lnTo>
                <a:lnTo>
                  <a:pt x="1183513" y="413385"/>
                </a:lnTo>
                <a:lnTo>
                  <a:pt x="1183513" y="404367"/>
                </a:lnTo>
                <a:lnTo>
                  <a:pt x="1177289" y="404367"/>
                </a:lnTo>
                <a:lnTo>
                  <a:pt x="1177036" y="403987"/>
                </a:lnTo>
                <a:lnTo>
                  <a:pt x="1174495" y="397763"/>
                </a:lnTo>
                <a:lnTo>
                  <a:pt x="1171448" y="392175"/>
                </a:lnTo>
                <a:lnTo>
                  <a:pt x="1155458" y="363220"/>
                </a:lnTo>
                <a:close/>
              </a:path>
              <a:path w="1440180" h="414655">
                <a:moveTo>
                  <a:pt x="1183513" y="354457"/>
                </a:moveTo>
                <a:lnTo>
                  <a:pt x="1176020" y="354457"/>
                </a:lnTo>
                <a:lnTo>
                  <a:pt x="1176415" y="379349"/>
                </a:lnTo>
                <a:lnTo>
                  <a:pt x="1176527" y="394970"/>
                </a:lnTo>
                <a:lnTo>
                  <a:pt x="1177289" y="404367"/>
                </a:lnTo>
                <a:lnTo>
                  <a:pt x="1183513" y="404367"/>
                </a:lnTo>
                <a:lnTo>
                  <a:pt x="1183513" y="354457"/>
                </a:lnTo>
                <a:close/>
              </a:path>
              <a:path w="1440180" h="414655">
                <a:moveTo>
                  <a:pt x="1176782" y="167386"/>
                </a:moveTo>
                <a:lnTo>
                  <a:pt x="1146048" y="167386"/>
                </a:lnTo>
                <a:lnTo>
                  <a:pt x="1180464" y="312292"/>
                </a:lnTo>
                <a:lnTo>
                  <a:pt x="1213485" y="312292"/>
                </a:lnTo>
                <a:lnTo>
                  <a:pt x="1221883" y="271272"/>
                </a:lnTo>
                <a:lnTo>
                  <a:pt x="1196848" y="271272"/>
                </a:lnTo>
                <a:lnTo>
                  <a:pt x="1196478" y="267658"/>
                </a:lnTo>
                <a:lnTo>
                  <a:pt x="1195228" y="257698"/>
                </a:lnTo>
                <a:lnTo>
                  <a:pt x="1192883" y="242714"/>
                </a:lnTo>
                <a:lnTo>
                  <a:pt x="1189227" y="224027"/>
                </a:lnTo>
                <a:lnTo>
                  <a:pt x="1176782" y="167386"/>
                </a:lnTo>
                <a:close/>
              </a:path>
              <a:path w="1440180" h="414655">
                <a:moveTo>
                  <a:pt x="1258172" y="212851"/>
                </a:moveTo>
                <a:lnTo>
                  <a:pt x="1232281" y="212851"/>
                </a:lnTo>
                <a:lnTo>
                  <a:pt x="1232923" y="218920"/>
                </a:lnTo>
                <a:lnTo>
                  <a:pt x="1234281" y="228536"/>
                </a:lnTo>
                <a:lnTo>
                  <a:pt x="1236352" y="240534"/>
                </a:lnTo>
                <a:lnTo>
                  <a:pt x="1239139" y="253746"/>
                </a:lnTo>
                <a:lnTo>
                  <a:pt x="1251839" y="312292"/>
                </a:lnTo>
                <a:lnTo>
                  <a:pt x="1283716" y="312292"/>
                </a:lnTo>
                <a:lnTo>
                  <a:pt x="1293925" y="269621"/>
                </a:lnTo>
                <a:lnTo>
                  <a:pt x="1268222" y="269621"/>
                </a:lnTo>
                <a:lnTo>
                  <a:pt x="1267642" y="265562"/>
                </a:lnTo>
                <a:lnTo>
                  <a:pt x="1266158" y="255635"/>
                </a:lnTo>
                <a:lnTo>
                  <a:pt x="1264058" y="242714"/>
                </a:lnTo>
                <a:lnTo>
                  <a:pt x="1261999" y="231648"/>
                </a:lnTo>
                <a:lnTo>
                  <a:pt x="1258172" y="212851"/>
                </a:lnTo>
                <a:close/>
              </a:path>
              <a:path w="1440180" h="414655">
                <a:moveTo>
                  <a:pt x="1248918" y="167386"/>
                </a:moveTo>
                <a:lnTo>
                  <a:pt x="1217168" y="167386"/>
                </a:lnTo>
                <a:lnTo>
                  <a:pt x="1204214" y="225425"/>
                </a:lnTo>
                <a:lnTo>
                  <a:pt x="1201254" y="240534"/>
                </a:lnTo>
                <a:lnTo>
                  <a:pt x="1199100" y="253746"/>
                </a:lnTo>
                <a:lnTo>
                  <a:pt x="1197606" y="264590"/>
                </a:lnTo>
                <a:lnTo>
                  <a:pt x="1196848" y="271272"/>
                </a:lnTo>
                <a:lnTo>
                  <a:pt x="1221883" y="271272"/>
                </a:lnTo>
                <a:lnTo>
                  <a:pt x="1230201" y="227298"/>
                </a:lnTo>
                <a:lnTo>
                  <a:pt x="1232281" y="212851"/>
                </a:lnTo>
                <a:lnTo>
                  <a:pt x="1258172" y="212851"/>
                </a:lnTo>
                <a:lnTo>
                  <a:pt x="1248918" y="167386"/>
                </a:lnTo>
                <a:close/>
              </a:path>
              <a:path w="1440180" h="414655">
                <a:moveTo>
                  <a:pt x="1318387" y="167386"/>
                </a:moveTo>
                <a:lnTo>
                  <a:pt x="1288161" y="167386"/>
                </a:lnTo>
                <a:lnTo>
                  <a:pt x="1276096" y="221996"/>
                </a:lnTo>
                <a:lnTo>
                  <a:pt x="1273704" y="234741"/>
                </a:lnTo>
                <a:lnTo>
                  <a:pt x="1271254" y="249380"/>
                </a:lnTo>
                <a:lnTo>
                  <a:pt x="1269255" y="262233"/>
                </a:lnTo>
                <a:lnTo>
                  <a:pt x="1268222" y="269621"/>
                </a:lnTo>
                <a:lnTo>
                  <a:pt x="1293925" y="269621"/>
                </a:lnTo>
                <a:lnTo>
                  <a:pt x="1318387" y="167386"/>
                </a:lnTo>
                <a:close/>
              </a:path>
              <a:path w="1440180" h="414655">
                <a:moveTo>
                  <a:pt x="1366266" y="167386"/>
                </a:moveTo>
                <a:lnTo>
                  <a:pt x="1336675" y="167386"/>
                </a:lnTo>
                <a:lnTo>
                  <a:pt x="1336728" y="268986"/>
                </a:lnTo>
                <a:lnTo>
                  <a:pt x="1360820" y="308768"/>
                </a:lnTo>
                <a:lnTo>
                  <a:pt x="1389126" y="313689"/>
                </a:lnTo>
                <a:lnTo>
                  <a:pt x="1409305" y="311054"/>
                </a:lnTo>
                <a:lnTo>
                  <a:pt x="1423781" y="304419"/>
                </a:lnTo>
                <a:lnTo>
                  <a:pt x="1433185" y="295687"/>
                </a:lnTo>
                <a:lnTo>
                  <a:pt x="1436876" y="289051"/>
                </a:lnTo>
                <a:lnTo>
                  <a:pt x="1378966" y="289051"/>
                </a:lnTo>
                <a:lnTo>
                  <a:pt x="1371981" y="285369"/>
                </a:lnTo>
                <a:lnTo>
                  <a:pt x="1368806" y="278891"/>
                </a:lnTo>
                <a:lnTo>
                  <a:pt x="1367155" y="275844"/>
                </a:lnTo>
                <a:lnTo>
                  <a:pt x="1366266" y="270763"/>
                </a:lnTo>
                <a:lnTo>
                  <a:pt x="1366266" y="167386"/>
                </a:lnTo>
                <a:close/>
              </a:path>
              <a:path w="1440180" h="414655">
                <a:moveTo>
                  <a:pt x="1440180" y="167386"/>
                </a:moveTo>
                <a:lnTo>
                  <a:pt x="1410843" y="167386"/>
                </a:lnTo>
                <a:lnTo>
                  <a:pt x="1410843" y="268986"/>
                </a:lnTo>
                <a:lnTo>
                  <a:pt x="1410335" y="272161"/>
                </a:lnTo>
                <a:lnTo>
                  <a:pt x="1408223" y="279300"/>
                </a:lnTo>
                <a:lnTo>
                  <a:pt x="1403731" y="284606"/>
                </a:lnTo>
                <a:lnTo>
                  <a:pt x="1397047" y="287912"/>
                </a:lnTo>
                <a:lnTo>
                  <a:pt x="1388364" y="289051"/>
                </a:lnTo>
                <a:lnTo>
                  <a:pt x="1436876" y="289051"/>
                </a:lnTo>
                <a:lnTo>
                  <a:pt x="1438148" y="286765"/>
                </a:lnTo>
                <a:lnTo>
                  <a:pt x="1440180" y="280542"/>
                </a:lnTo>
                <a:lnTo>
                  <a:pt x="1440180" y="167386"/>
                </a:lnTo>
                <a:close/>
              </a:path>
            </a:pathLst>
          </a:custGeom>
          <a:solidFill>
            <a:srgbClr val="57575A"/>
          </a:solidFill>
        </p:spPr>
        <p:txBody>
          <a:bodyPr wrap="square" lIns="0" tIns="0" rIns="0" bIns="0" rtlCol="0"/>
          <a:lstStyle/>
          <a:p>
            <a:endParaRPr/>
          </a:p>
        </p:txBody>
      </p:sp>
      <p:sp>
        <p:nvSpPr>
          <p:cNvPr id="3" name="object 3"/>
          <p:cNvSpPr/>
          <p:nvPr/>
        </p:nvSpPr>
        <p:spPr>
          <a:xfrm>
            <a:off x="0" y="6597395"/>
            <a:ext cx="12204700" cy="17145"/>
          </a:xfrm>
          <a:custGeom>
            <a:avLst/>
            <a:gdLst/>
            <a:ahLst/>
            <a:cxnLst/>
            <a:rect l="l" t="t" r="r" b="b"/>
            <a:pathLst>
              <a:path w="12204700" h="17145">
                <a:moveTo>
                  <a:pt x="12204192" y="0"/>
                </a:moveTo>
                <a:lnTo>
                  <a:pt x="0" y="0"/>
                </a:lnTo>
                <a:lnTo>
                  <a:pt x="0" y="16763"/>
                </a:lnTo>
                <a:lnTo>
                  <a:pt x="12204192" y="16763"/>
                </a:lnTo>
                <a:lnTo>
                  <a:pt x="12204192" y="0"/>
                </a:lnTo>
                <a:close/>
              </a:path>
            </a:pathLst>
          </a:custGeom>
          <a:solidFill>
            <a:srgbClr val="005589"/>
          </a:solidFill>
        </p:spPr>
        <p:txBody>
          <a:bodyPr wrap="square" lIns="0" tIns="0" rIns="0" bIns="0" rtlCol="0"/>
          <a:lstStyle/>
          <a:p>
            <a:endParaRPr/>
          </a:p>
        </p:txBody>
      </p:sp>
      <p:sp>
        <p:nvSpPr>
          <p:cNvPr id="4" name="object 4"/>
          <p:cNvSpPr/>
          <p:nvPr/>
        </p:nvSpPr>
        <p:spPr>
          <a:xfrm>
            <a:off x="0" y="1539239"/>
            <a:ext cx="12197080" cy="18415"/>
          </a:xfrm>
          <a:custGeom>
            <a:avLst/>
            <a:gdLst/>
            <a:ahLst/>
            <a:cxnLst/>
            <a:rect l="l" t="t" r="r" b="b"/>
            <a:pathLst>
              <a:path w="12197080" h="18415">
                <a:moveTo>
                  <a:pt x="12196572" y="0"/>
                </a:moveTo>
                <a:lnTo>
                  <a:pt x="0" y="0"/>
                </a:lnTo>
                <a:lnTo>
                  <a:pt x="0" y="18287"/>
                </a:lnTo>
                <a:lnTo>
                  <a:pt x="12196572" y="18287"/>
                </a:lnTo>
                <a:lnTo>
                  <a:pt x="12196572" y="0"/>
                </a:lnTo>
                <a:close/>
              </a:path>
            </a:pathLst>
          </a:custGeom>
          <a:solidFill>
            <a:srgbClr val="005589"/>
          </a:solidFill>
        </p:spPr>
        <p:txBody>
          <a:bodyPr wrap="square" lIns="0" tIns="0" rIns="0" bIns="0" rtlCol="0"/>
          <a:lstStyle/>
          <a:p>
            <a:endParaRPr/>
          </a:p>
        </p:txBody>
      </p:sp>
      <p:sp>
        <p:nvSpPr>
          <p:cNvPr id="5" name="object 5"/>
          <p:cNvSpPr txBox="1"/>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z="3200" b="1" spc="-114" dirty="0">
                <a:solidFill>
                  <a:srgbClr val="005589"/>
                </a:solidFill>
                <a:latin typeface="Trebuchet MS"/>
                <a:cs typeface="Trebuchet MS"/>
              </a:rPr>
              <a:t>Security</a:t>
            </a:r>
            <a:r>
              <a:rPr sz="3200" b="1" spc="-280" dirty="0">
                <a:solidFill>
                  <a:srgbClr val="005589"/>
                </a:solidFill>
                <a:latin typeface="Trebuchet MS"/>
                <a:cs typeface="Trebuchet MS"/>
              </a:rPr>
              <a:t> </a:t>
            </a:r>
            <a:r>
              <a:rPr sz="3200" b="1" spc="-120" dirty="0">
                <a:solidFill>
                  <a:srgbClr val="005589"/>
                </a:solidFill>
                <a:latin typeface="Trebuchet MS"/>
                <a:cs typeface="Trebuchet MS"/>
              </a:rPr>
              <a:t>Threats</a:t>
            </a:r>
            <a:endParaRPr sz="3200">
              <a:latin typeface="Trebuchet MS"/>
              <a:cs typeface="Trebuchet MS"/>
            </a:endParaRPr>
          </a:p>
        </p:txBody>
      </p:sp>
      <p:sp>
        <p:nvSpPr>
          <p:cNvPr id="6" name="object 6"/>
          <p:cNvSpPr txBox="1"/>
          <p:nvPr/>
        </p:nvSpPr>
        <p:spPr>
          <a:xfrm>
            <a:off x="347573" y="1691767"/>
            <a:ext cx="2402840" cy="452120"/>
          </a:xfrm>
          <a:prstGeom prst="rect">
            <a:avLst/>
          </a:prstGeom>
        </p:spPr>
        <p:txBody>
          <a:bodyPr vert="horz" wrap="square" lIns="0" tIns="12065" rIns="0" bIns="0" rtlCol="0">
            <a:spAutoFit/>
          </a:bodyPr>
          <a:lstStyle/>
          <a:p>
            <a:pPr marL="12700">
              <a:lnSpc>
                <a:spcPct val="100000"/>
              </a:lnSpc>
              <a:spcBef>
                <a:spcPts val="95"/>
              </a:spcBef>
            </a:pPr>
            <a:r>
              <a:rPr sz="2800" spc="-160" dirty="0">
                <a:solidFill>
                  <a:srgbClr val="57575A"/>
                </a:solidFill>
                <a:latin typeface="Lucida Sans Unicode"/>
                <a:cs typeface="Lucida Sans Unicode"/>
              </a:rPr>
              <a:t>Heartbleed</a:t>
            </a:r>
            <a:r>
              <a:rPr sz="2800" spc="-170" dirty="0">
                <a:solidFill>
                  <a:srgbClr val="57575A"/>
                </a:solidFill>
                <a:latin typeface="Lucida Sans Unicode"/>
                <a:cs typeface="Lucida Sans Unicode"/>
              </a:rPr>
              <a:t> </a:t>
            </a:r>
            <a:r>
              <a:rPr sz="2800" spc="-90" dirty="0">
                <a:solidFill>
                  <a:srgbClr val="57575A"/>
                </a:solidFill>
                <a:latin typeface="Lucida Sans Unicode"/>
                <a:cs typeface="Lucida Sans Unicode"/>
              </a:rPr>
              <a:t>Bug</a:t>
            </a:r>
            <a:endParaRPr sz="2800" dirty="0">
              <a:latin typeface="Lucida Sans Unicode"/>
              <a:cs typeface="Lucida Sans Unicode"/>
            </a:endParaRPr>
          </a:p>
        </p:txBody>
      </p:sp>
      <p:pic>
        <p:nvPicPr>
          <p:cNvPr id="7" name="object 7"/>
          <p:cNvPicPr/>
          <p:nvPr/>
        </p:nvPicPr>
        <p:blipFill>
          <a:blip r:embed="rId2" cstate="print"/>
          <a:stretch>
            <a:fillRect/>
          </a:stretch>
        </p:blipFill>
        <p:spPr>
          <a:xfrm>
            <a:off x="3054095" y="2133600"/>
            <a:ext cx="6096000" cy="4247388"/>
          </a:xfrm>
          <a:prstGeom prst="rect">
            <a:avLst/>
          </a:prstGeom>
        </p:spPr>
      </p:pic>
      <p:sp>
        <p:nvSpPr>
          <p:cNvPr id="8" name="object 8"/>
          <p:cNvSpPr txBox="1">
            <a:spLocks noGrp="1"/>
          </p:cNvSpPr>
          <p:nvPr>
            <p:ph type="sldNum" sz="quarter" idx="7"/>
          </p:nvPr>
        </p:nvSpPr>
        <p:spPr>
          <a:prstGeom prst="rect">
            <a:avLst/>
          </a:prstGeom>
        </p:spPr>
        <p:txBody>
          <a:bodyPr vert="horz" wrap="square" lIns="0" tIns="635" rIns="0" bIns="0" rtlCol="0">
            <a:spAutoFit/>
          </a:bodyPr>
          <a:lstStyle/>
          <a:p>
            <a:pPr marL="12700">
              <a:lnSpc>
                <a:spcPct val="100000"/>
              </a:lnSpc>
              <a:spcBef>
                <a:spcPts val="5"/>
              </a:spcBef>
            </a:pPr>
            <a:r>
              <a:rPr sz="1050" b="0" i="1" dirty="0">
                <a:solidFill>
                  <a:srgbClr val="000000"/>
                </a:solidFill>
                <a:latin typeface="Arial"/>
                <a:cs typeface="Arial"/>
              </a:rPr>
              <a:t>source:</a:t>
            </a:r>
            <a:r>
              <a:rPr sz="1050" b="0" i="1" spc="-25" dirty="0">
                <a:solidFill>
                  <a:srgbClr val="000000"/>
                </a:solidFill>
                <a:latin typeface="Arial"/>
                <a:cs typeface="Arial"/>
              </a:rPr>
              <a:t> </a:t>
            </a:r>
            <a:r>
              <a:rPr sz="1050" b="0" i="1" spc="-10" dirty="0">
                <a:solidFill>
                  <a:srgbClr val="000000"/>
                </a:solidFill>
                <a:latin typeface="Arial"/>
                <a:cs typeface="Arial"/>
              </a:rPr>
              <a:t>https://xkcd.com/1354/</a:t>
            </a:r>
            <a:endParaRPr sz="1050">
              <a:latin typeface="Arial"/>
              <a:cs typeface="Arial"/>
            </a:endParaRPr>
          </a:p>
          <a:p>
            <a:pPr marR="43180" algn="r">
              <a:lnSpc>
                <a:spcPct val="100000"/>
              </a:lnSpc>
              <a:spcBef>
                <a:spcPts val="505"/>
              </a:spcBef>
            </a:pPr>
            <a:r>
              <a:rPr spc="-25" dirty="0"/>
              <a:t>18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4800"/>
            <a:ext cx="1440180" cy="414655"/>
          </a:xfrm>
          <a:custGeom>
            <a:avLst/>
            <a:gdLst/>
            <a:ahLst/>
            <a:cxnLst/>
            <a:rect l="l" t="t" r="r" b="b"/>
            <a:pathLst>
              <a:path w="1440180" h="414655">
                <a:moveTo>
                  <a:pt x="1423543" y="354457"/>
                </a:moveTo>
                <a:lnTo>
                  <a:pt x="1400683" y="354457"/>
                </a:lnTo>
                <a:lnTo>
                  <a:pt x="1400683" y="413385"/>
                </a:lnTo>
                <a:lnTo>
                  <a:pt x="1408049" y="413385"/>
                </a:lnTo>
                <a:lnTo>
                  <a:pt x="1408049" y="386714"/>
                </a:lnTo>
                <a:lnTo>
                  <a:pt x="1430528" y="386714"/>
                </a:lnTo>
                <a:lnTo>
                  <a:pt x="1434972" y="382270"/>
                </a:lnTo>
                <a:lnTo>
                  <a:pt x="1408049" y="382270"/>
                </a:lnTo>
                <a:lnTo>
                  <a:pt x="1408049" y="360425"/>
                </a:lnTo>
                <a:lnTo>
                  <a:pt x="1433703" y="360425"/>
                </a:lnTo>
                <a:lnTo>
                  <a:pt x="1430909" y="358139"/>
                </a:lnTo>
                <a:lnTo>
                  <a:pt x="1427988" y="355853"/>
                </a:lnTo>
                <a:lnTo>
                  <a:pt x="1423543" y="354457"/>
                </a:lnTo>
                <a:close/>
              </a:path>
              <a:path w="1440180" h="414655">
                <a:moveTo>
                  <a:pt x="1419606" y="386714"/>
                </a:moveTo>
                <a:lnTo>
                  <a:pt x="1408049" y="386714"/>
                </a:lnTo>
                <a:lnTo>
                  <a:pt x="1411097" y="386841"/>
                </a:lnTo>
                <a:lnTo>
                  <a:pt x="1412494" y="387603"/>
                </a:lnTo>
                <a:lnTo>
                  <a:pt x="1430909" y="413385"/>
                </a:lnTo>
                <a:lnTo>
                  <a:pt x="1440180" y="413385"/>
                </a:lnTo>
                <a:lnTo>
                  <a:pt x="1428369" y="396748"/>
                </a:lnTo>
                <a:lnTo>
                  <a:pt x="1425829" y="393319"/>
                </a:lnTo>
                <a:lnTo>
                  <a:pt x="1424432" y="391667"/>
                </a:lnTo>
                <a:lnTo>
                  <a:pt x="1422400" y="389000"/>
                </a:lnTo>
                <a:lnTo>
                  <a:pt x="1419606" y="386714"/>
                </a:lnTo>
                <a:close/>
              </a:path>
              <a:path w="1440180" h="414655">
                <a:moveTo>
                  <a:pt x="1433703" y="360425"/>
                </a:moveTo>
                <a:lnTo>
                  <a:pt x="1418717" y="360425"/>
                </a:lnTo>
                <a:lnTo>
                  <a:pt x="1421003" y="360807"/>
                </a:lnTo>
                <a:lnTo>
                  <a:pt x="1423035" y="361569"/>
                </a:lnTo>
                <a:lnTo>
                  <a:pt x="1426591" y="362965"/>
                </a:lnTo>
                <a:lnTo>
                  <a:pt x="1429131" y="366649"/>
                </a:lnTo>
                <a:lnTo>
                  <a:pt x="1429131" y="374396"/>
                </a:lnTo>
                <a:lnTo>
                  <a:pt x="1428115" y="377444"/>
                </a:lnTo>
                <a:lnTo>
                  <a:pt x="1426083" y="379349"/>
                </a:lnTo>
                <a:lnTo>
                  <a:pt x="1423543" y="381380"/>
                </a:lnTo>
                <a:lnTo>
                  <a:pt x="1420368" y="382270"/>
                </a:lnTo>
                <a:lnTo>
                  <a:pt x="1434972" y="382270"/>
                </a:lnTo>
                <a:lnTo>
                  <a:pt x="1437005" y="380238"/>
                </a:lnTo>
                <a:lnTo>
                  <a:pt x="1437005" y="364363"/>
                </a:lnTo>
                <a:lnTo>
                  <a:pt x="1433703" y="360425"/>
                </a:lnTo>
                <a:close/>
              </a:path>
              <a:path w="1440180" h="414655">
                <a:moveTo>
                  <a:pt x="1373886" y="354457"/>
                </a:moveTo>
                <a:lnTo>
                  <a:pt x="1339850" y="354457"/>
                </a:lnTo>
                <a:lnTo>
                  <a:pt x="1339850" y="413385"/>
                </a:lnTo>
                <a:lnTo>
                  <a:pt x="1374775" y="413385"/>
                </a:lnTo>
                <a:lnTo>
                  <a:pt x="1374775" y="407415"/>
                </a:lnTo>
                <a:lnTo>
                  <a:pt x="1347343" y="407415"/>
                </a:lnTo>
                <a:lnTo>
                  <a:pt x="1347343" y="385699"/>
                </a:lnTo>
                <a:lnTo>
                  <a:pt x="1368806" y="385699"/>
                </a:lnTo>
                <a:lnTo>
                  <a:pt x="1368806" y="379475"/>
                </a:lnTo>
                <a:lnTo>
                  <a:pt x="1347343" y="379475"/>
                </a:lnTo>
                <a:lnTo>
                  <a:pt x="1347343" y="360172"/>
                </a:lnTo>
                <a:lnTo>
                  <a:pt x="1372997" y="360172"/>
                </a:lnTo>
                <a:lnTo>
                  <a:pt x="1373886" y="354457"/>
                </a:lnTo>
                <a:close/>
              </a:path>
              <a:path w="1440180" h="414655">
                <a:moveTo>
                  <a:pt x="1299210" y="360425"/>
                </a:moveTo>
                <a:lnTo>
                  <a:pt x="1292098" y="360425"/>
                </a:lnTo>
                <a:lnTo>
                  <a:pt x="1292098" y="413385"/>
                </a:lnTo>
                <a:lnTo>
                  <a:pt x="1299210" y="413385"/>
                </a:lnTo>
                <a:lnTo>
                  <a:pt x="1299210" y="360425"/>
                </a:lnTo>
                <a:close/>
              </a:path>
              <a:path w="1440180" h="414655">
                <a:moveTo>
                  <a:pt x="1316609" y="354457"/>
                </a:moveTo>
                <a:lnTo>
                  <a:pt x="1275207" y="354457"/>
                </a:lnTo>
                <a:lnTo>
                  <a:pt x="1275207" y="360425"/>
                </a:lnTo>
                <a:lnTo>
                  <a:pt x="1316101" y="360425"/>
                </a:lnTo>
                <a:lnTo>
                  <a:pt x="1316609" y="354457"/>
                </a:lnTo>
                <a:close/>
              </a:path>
              <a:path w="1440180" h="414655">
                <a:moveTo>
                  <a:pt x="1213485" y="403733"/>
                </a:moveTo>
                <a:lnTo>
                  <a:pt x="1210310" y="409194"/>
                </a:lnTo>
                <a:lnTo>
                  <a:pt x="1216279" y="412876"/>
                </a:lnTo>
                <a:lnTo>
                  <a:pt x="1222756" y="414527"/>
                </a:lnTo>
                <a:lnTo>
                  <a:pt x="1235964" y="414527"/>
                </a:lnTo>
                <a:lnTo>
                  <a:pt x="1240027" y="413385"/>
                </a:lnTo>
                <a:lnTo>
                  <a:pt x="1244219" y="410845"/>
                </a:lnTo>
                <a:lnTo>
                  <a:pt x="1247795" y="408813"/>
                </a:lnTo>
                <a:lnTo>
                  <a:pt x="1223899" y="408813"/>
                </a:lnTo>
                <a:lnTo>
                  <a:pt x="1218564" y="407162"/>
                </a:lnTo>
                <a:lnTo>
                  <a:pt x="1213485" y="403733"/>
                </a:lnTo>
                <a:close/>
              </a:path>
              <a:path w="1440180" h="414655">
                <a:moveTo>
                  <a:pt x="1238885" y="353060"/>
                </a:moveTo>
                <a:lnTo>
                  <a:pt x="1232281" y="353060"/>
                </a:lnTo>
                <a:lnTo>
                  <a:pt x="1224035" y="354290"/>
                </a:lnTo>
                <a:lnTo>
                  <a:pt x="1217660" y="357759"/>
                </a:lnTo>
                <a:lnTo>
                  <a:pt x="1213546" y="363132"/>
                </a:lnTo>
                <a:lnTo>
                  <a:pt x="1212088" y="370077"/>
                </a:lnTo>
                <a:lnTo>
                  <a:pt x="1212088" y="373761"/>
                </a:lnTo>
                <a:lnTo>
                  <a:pt x="1233424" y="386714"/>
                </a:lnTo>
                <a:lnTo>
                  <a:pt x="1241044" y="389000"/>
                </a:lnTo>
                <a:lnTo>
                  <a:pt x="1244473" y="392429"/>
                </a:lnTo>
                <a:lnTo>
                  <a:pt x="1244473" y="401192"/>
                </a:lnTo>
                <a:lnTo>
                  <a:pt x="1243076" y="403987"/>
                </a:lnTo>
                <a:lnTo>
                  <a:pt x="1240027" y="406273"/>
                </a:lnTo>
                <a:lnTo>
                  <a:pt x="1237488" y="408050"/>
                </a:lnTo>
                <a:lnTo>
                  <a:pt x="1234948" y="408813"/>
                </a:lnTo>
                <a:lnTo>
                  <a:pt x="1247795" y="408813"/>
                </a:lnTo>
                <a:lnTo>
                  <a:pt x="1249807" y="407670"/>
                </a:lnTo>
                <a:lnTo>
                  <a:pt x="1252855" y="402336"/>
                </a:lnTo>
                <a:lnTo>
                  <a:pt x="1252855" y="393064"/>
                </a:lnTo>
                <a:lnTo>
                  <a:pt x="1251204" y="389000"/>
                </a:lnTo>
                <a:lnTo>
                  <a:pt x="1248664" y="386461"/>
                </a:lnTo>
                <a:lnTo>
                  <a:pt x="1246124" y="383666"/>
                </a:lnTo>
                <a:lnTo>
                  <a:pt x="1243330" y="382015"/>
                </a:lnTo>
                <a:lnTo>
                  <a:pt x="1237742" y="380491"/>
                </a:lnTo>
                <a:lnTo>
                  <a:pt x="1230630" y="378078"/>
                </a:lnTo>
                <a:lnTo>
                  <a:pt x="1223264" y="376047"/>
                </a:lnTo>
                <a:lnTo>
                  <a:pt x="1220216" y="373252"/>
                </a:lnTo>
                <a:lnTo>
                  <a:pt x="1220216" y="362458"/>
                </a:lnTo>
                <a:lnTo>
                  <a:pt x="1224788" y="358775"/>
                </a:lnTo>
                <a:lnTo>
                  <a:pt x="1251204" y="358775"/>
                </a:lnTo>
                <a:lnTo>
                  <a:pt x="1245108" y="355091"/>
                </a:lnTo>
                <a:lnTo>
                  <a:pt x="1238885" y="353060"/>
                </a:lnTo>
                <a:close/>
              </a:path>
              <a:path w="1440180" h="414655">
                <a:moveTo>
                  <a:pt x="1251204" y="358775"/>
                </a:moveTo>
                <a:lnTo>
                  <a:pt x="1237995" y="358775"/>
                </a:lnTo>
                <a:lnTo>
                  <a:pt x="1241933" y="360172"/>
                </a:lnTo>
                <a:lnTo>
                  <a:pt x="1247648" y="363854"/>
                </a:lnTo>
                <a:lnTo>
                  <a:pt x="1251204" y="358775"/>
                </a:lnTo>
                <a:close/>
              </a:path>
              <a:path w="1440180" h="414655">
                <a:moveTo>
                  <a:pt x="1077595" y="354457"/>
                </a:moveTo>
                <a:lnTo>
                  <a:pt x="1070229" y="354457"/>
                </a:lnTo>
                <a:lnTo>
                  <a:pt x="1070342" y="400938"/>
                </a:lnTo>
                <a:lnTo>
                  <a:pt x="1070483" y="402971"/>
                </a:lnTo>
                <a:lnTo>
                  <a:pt x="1072133" y="406019"/>
                </a:lnTo>
                <a:lnTo>
                  <a:pt x="1075563" y="411734"/>
                </a:lnTo>
                <a:lnTo>
                  <a:pt x="1080897" y="414527"/>
                </a:lnTo>
                <a:lnTo>
                  <a:pt x="1098169" y="414527"/>
                </a:lnTo>
                <a:lnTo>
                  <a:pt x="1103122" y="412876"/>
                </a:lnTo>
                <a:lnTo>
                  <a:pt x="1106932" y="409955"/>
                </a:lnTo>
                <a:lnTo>
                  <a:pt x="1108678" y="408559"/>
                </a:lnTo>
                <a:lnTo>
                  <a:pt x="1083437" y="408559"/>
                </a:lnTo>
                <a:lnTo>
                  <a:pt x="1080008" y="405257"/>
                </a:lnTo>
                <a:lnTo>
                  <a:pt x="1078864" y="402844"/>
                </a:lnTo>
                <a:lnTo>
                  <a:pt x="1077849" y="400938"/>
                </a:lnTo>
                <a:lnTo>
                  <a:pt x="1077595" y="397001"/>
                </a:lnTo>
                <a:lnTo>
                  <a:pt x="1077595" y="354457"/>
                </a:lnTo>
                <a:close/>
              </a:path>
              <a:path w="1440180" h="414655">
                <a:moveTo>
                  <a:pt x="1111631" y="354457"/>
                </a:moveTo>
                <a:lnTo>
                  <a:pt x="1104264" y="354457"/>
                </a:lnTo>
                <a:lnTo>
                  <a:pt x="1104264" y="399541"/>
                </a:lnTo>
                <a:lnTo>
                  <a:pt x="1104011" y="402082"/>
                </a:lnTo>
                <a:lnTo>
                  <a:pt x="1101852" y="404622"/>
                </a:lnTo>
                <a:lnTo>
                  <a:pt x="1100074" y="407162"/>
                </a:lnTo>
                <a:lnTo>
                  <a:pt x="1096137" y="408559"/>
                </a:lnTo>
                <a:lnTo>
                  <a:pt x="1108678" y="408559"/>
                </a:lnTo>
                <a:lnTo>
                  <a:pt x="1110742" y="406908"/>
                </a:lnTo>
                <a:lnTo>
                  <a:pt x="1111631" y="403478"/>
                </a:lnTo>
                <a:lnTo>
                  <a:pt x="1111631" y="354457"/>
                </a:lnTo>
                <a:close/>
              </a:path>
              <a:path w="1440180" h="414655">
                <a:moveTo>
                  <a:pt x="1102868" y="341757"/>
                </a:moveTo>
                <a:lnTo>
                  <a:pt x="1097788" y="341757"/>
                </a:lnTo>
                <a:lnTo>
                  <a:pt x="1095629" y="343788"/>
                </a:lnTo>
                <a:lnTo>
                  <a:pt x="1095629" y="348614"/>
                </a:lnTo>
                <a:lnTo>
                  <a:pt x="1097788" y="350774"/>
                </a:lnTo>
                <a:lnTo>
                  <a:pt x="1103122" y="350774"/>
                </a:lnTo>
                <a:lnTo>
                  <a:pt x="1104900" y="348614"/>
                </a:lnTo>
                <a:lnTo>
                  <a:pt x="1104900" y="343788"/>
                </a:lnTo>
                <a:lnTo>
                  <a:pt x="1102868" y="341757"/>
                </a:lnTo>
                <a:close/>
              </a:path>
              <a:path w="1440180" h="414655">
                <a:moveTo>
                  <a:pt x="1084072" y="341757"/>
                </a:moveTo>
                <a:lnTo>
                  <a:pt x="1078992" y="341757"/>
                </a:lnTo>
                <a:lnTo>
                  <a:pt x="1076960" y="343788"/>
                </a:lnTo>
                <a:lnTo>
                  <a:pt x="1076960" y="348614"/>
                </a:lnTo>
                <a:lnTo>
                  <a:pt x="1078992" y="350774"/>
                </a:lnTo>
                <a:lnTo>
                  <a:pt x="1084326" y="350774"/>
                </a:lnTo>
                <a:lnTo>
                  <a:pt x="1086231" y="348614"/>
                </a:lnTo>
                <a:lnTo>
                  <a:pt x="1086231" y="343788"/>
                </a:lnTo>
                <a:lnTo>
                  <a:pt x="1084072" y="341757"/>
                </a:lnTo>
                <a:close/>
              </a:path>
              <a:path w="1440180" h="414655">
                <a:moveTo>
                  <a:pt x="999617" y="354457"/>
                </a:moveTo>
                <a:lnTo>
                  <a:pt x="988694" y="354457"/>
                </a:lnTo>
                <a:lnTo>
                  <a:pt x="983361" y="413385"/>
                </a:lnTo>
                <a:lnTo>
                  <a:pt x="990600" y="413385"/>
                </a:lnTo>
                <a:lnTo>
                  <a:pt x="994282" y="368046"/>
                </a:lnTo>
                <a:lnTo>
                  <a:pt x="994405" y="361314"/>
                </a:lnTo>
                <a:lnTo>
                  <a:pt x="994518" y="360679"/>
                </a:lnTo>
                <a:lnTo>
                  <a:pt x="994663" y="360172"/>
                </a:lnTo>
                <a:lnTo>
                  <a:pt x="1001295" y="360172"/>
                </a:lnTo>
                <a:lnTo>
                  <a:pt x="999617" y="354457"/>
                </a:lnTo>
                <a:close/>
              </a:path>
              <a:path w="1440180" h="414655">
                <a:moveTo>
                  <a:pt x="1001295" y="360172"/>
                </a:moveTo>
                <a:lnTo>
                  <a:pt x="994663" y="360172"/>
                </a:lnTo>
                <a:lnTo>
                  <a:pt x="994918" y="361314"/>
                </a:lnTo>
                <a:lnTo>
                  <a:pt x="995807" y="365760"/>
                </a:lnTo>
                <a:lnTo>
                  <a:pt x="997712" y="371475"/>
                </a:lnTo>
                <a:lnTo>
                  <a:pt x="1010157" y="413385"/>
                </a:lnTo>
                <a:lnTo>
                  <a:pt x="1016381" y="413385"/>
                </a:lnTo>
                <a:lnTo>
                  <a:pt x="1019493" y="403225"/>
                </a:lnTo>
                <a:lnTo>
                  <a:pt x="1013460" y="403225"/>
                </a:lnTo>
                <a:lnTo>
                  <a:pt x="1013460" y="402589"/>
                </a:lnTo>
                <a:lnTo>
                  <a:pt x="1012373" y="398145"/>
                </a:lnTo>
                <a:lnTo>
                  <a:pt x="1010919" y="392938"/>
                </a:lnTo>
                <a:lnTo>
                  <a:pt x="1001295" y="360172"/>
                </a:lnTo>
                <a:close/>
              </a:path>
              <a:path w="1440180" h="414655">
                <a:moveTo>
                  <a:pt x="1038869" y="360172"/>
                </a:moveTo>
                <a:lnTo>
                  <a:pt x="1032129" y="360172"/>
                </a:lnTo>
                <a:lnTo>
                  <a:pt x="1032157" y="361314"/>
                </a:lnTo>
                <a:lnTo>
                  <a:pt x="1032382" y="366395"/>
                </a:lnTo>
                <a:lnTo>
                  <a:pt x="1032637" y="370077"/>
                </a:lnTo>
                <a:lnTo>
                  <a:pt x="1036319" y="413385"/>
                </a:lnTo>
                <a:lnTo>
                  <a:pt x="1043686" y="413385"/>
                </a:lnTo>
                <a:lnTo>
                  <a:pt x="1038869" y="360172"/>
                </a:lnTo>
                <a:close/>
              </a:path>
              <a:path w="1440180" h="414655">
                <a:moveTo>
                  <a:pt x="1038351" y="354457"/>
                </a:moveTo>
                <a:lnTo>
                  <a:pt x="1027557" y="354457"/>
                </a:lnTo>
                <a:lnTo>
                  <a:pt x="1015745" y="393573"/>
                </a:lnTo>
                <a:lnTo>
                  <a:pt x="1014349" y="398145"/>
                </a:lnTo>
                <a:lnTo>
                  <a:pt x="1013587" y="402844"/>
                </a:lnTo>
                <a:lnTo>
                  <a:pt x="1013460" y="403225"/>
                </a:lnTo>
                <a:lnTo>
                  <a:pt x="1019493" y="403225"/>
                </a:lnTo>
                <a:lnTo>
                  <a:pt x="1030986" y="365760"/>
                </a:lnTo>
                <a:lnTo>
                  <a:pt x="1032043" y="361061"/>
                </a:lnTo>
                <a:lnTo>
                  <a:pt x="1032129" y="360172"/>
                </a:lnTo>
                <a:lnTo>
                  <a:pt x="1038869" y="360172"/>
                </a:lnTo>
                <a:lnTo>
                  <a:pt x="1038351" y="354457"/>
                </a:lnTo>
                <a:close/>
              </a:path>
              <a:path w="1440180" h="414655">
                <a:moveTo>
                  <a:pt x="877557" y="382777"/>
                </a:moveTo>
                <a:lnTo>
                  <a:pt x="0" y="382777"/>
                </a:lnTo>
                <a:lnTo>
                  <a:pt x="0" y="413638"/>
                </a:lnTo>
                <a:lnTo>
                  <a:pt x="877557" y="413638"/>
                </a:lnTo>
                <a:lnTo>
                  <a:pt x="877557" y="382777"/>
                </a:lnTo>
                <a:close/>
              </a:path>
              <a:path w="1440180" h="414655">
                <a:moveTo>
                  <a:pt x="877557" y="254000"/>
                </a:moveTo>
                <a:lnTo>
                  <a:pt x="0" y="254000"/>
                </a:lnTo>
                <a:lnTo>
                  <a:pt x="0" y="268477"/>
                </a:lnTo>
                <a:lnTo>
                  <a:pt x="877557" y="268477"/>
                </a:lnTo>
                <a:lnTo>
                  <a:pt x="877557" y="254000"/>
                </a:lnTo>
                <a:close/>
              </a:path>
              <a:path w="1440180" h="414655">
                <a:moveTo>
                  <a:pt x="340804" y="167386"/>
                </a:moveTo>
                <a:lnTo>
                  <a:pt x="0" y="167386"/>
                </a:lnTo>
                <a:lnTo>
                  <a:pt x="0" y="198500"/>
                </a:lnTo>
                <a:lnTo>
                  <a:pt x="340804" y="198500"/>
                </a:lnTo>
                <a:lnTo>
                  <a:pt x="340804" y="167386"/>
                </a:lnTo>
                <a:close/>
              </a:path>
              <a:path w="1440180" h="414655">
                <a:moveTo>
                  <a:pt x="445706" y="0"/>
                </a:moveTo>
                <a:lnTo>
                  <a:pt x="431850" y="0"/>
                </a:lnTo>
                <a:lnTo>
                  <a:pt x="431850" y="31115"/>
                </a:lnTo>
                <a:lnTo>
                  <a:pt x="445706" y="31115"/>
                </a:lnTo>
                <a:lnTo>
                  <a:pt x="445706" y="0"/>
                </a:lnTo>
                <a:close/>
              </a:path>
              <a:path w="1440180" h="414655">
                <a:moveTo>
                  <a:pt x="468122" y="43942"/>
                </a:moveTo>
                <a:lnTo>
                  <a:pt x="409435" y="43942"/>
                </a:lnTo>
                <a:lnTo>
                  <a:pt x="409435" y="58547"/>
                </a:lnTo>
                <a:lnTo>
                  <a:pt x="468122" y="58547"/>
                </a:lnTo>
                <a:lnTo>
                  <a:pt x="468122" y="43942"/>
                </a:lnTo>
                <a:close/>
              </a:path>
              <a:path w="1440180" h="414655">
                <a:moveTo>
                  <a:pt x="488911" y="106679"/>
                </a:moveTo>
                <a:lnTo>
                  <a:pt x="389331" y="106679"/>
                </a:lnTo>
                <a:lnTo>
                  <a:pt x="389331" y="137667"/>
                </a:lnTo>
                <a:lnTo>
                  <a:pt x="488911" y="137667"/>
                </a:lnTo>
                <a:lnTo>
                  <a:pt x="488911" y="106679"/>
                </a:lnTo>
                <a:close/>
              </a:path>
              <a:path w="1440180" h="414655">
                <a:moveTo>
                  <a:pt x="877785" y="167386"/>
                </a:moveTo>
                <a:lnTo>
                  <a:pt x="536740" y="167386"/>
                </a:lnTo>
                <a:lnTo>
                  <a:pt x="536740" y="198500"/>
                </a:lnTo>
                <a:lnTo>
                  <a:pt x="877785" y="198500"/>
                </a:lnTo>
                <a:lnTo>
                  <a:pt x="877785" y="167386"/>
                </a:lnTo>
                <a:close/>
              </a:path>
              <a:path w="1440180" h="414655">
                <a:moveTo>
                  <a:pt x="992886" y="167386"/>
                </a:moveTo>
                <a:lnTo>
                  <a:pt x="962151" y="167386"/>
                </a:lnTo>
                <a:lnTo>
                  <a:pt x="996569" y="312292"/>
                </a:lnTo>
                <a:lnTo>
                  <a:pt x="1029588" y="312292"/>
                </a:lnTo>
                <a:lnTo>
                  <a:pt x="1037987" y="271272"/>
                </a:lnTo>
                <a:lnTo>
                  <a:pt x="1012951" y="271272"/>
                </a:lnTo>
                <a:lnTo>
                  <a:pt x="1012565" y="267658"/>
                </a:lnTo>
                <a:lnTo>
                  <a:pt x="1011285" y="257698"/>
                </a:lnTo>
                <a:lnTo>
                  <a:pt x="1008933" y="242714"/>
                </a:lnTo>
                <a:lnTo>
                  <a:pt x="1005332" y="224027"/>
                </a:lnTo>
                <a:lnTo>
                  <a:pt x="992886" y="167386"/>
                </a:lnTo>
                <a:close/>
              </a:path>
              <a:path w="1440180" h="414655">
                <a:moveTo>
                  <a:pt x="1074419" y="212851"/>
                </a:moveTo>
                <a:lnTo>
                  <a:pt x="1048512" y="212851"/>
                </a:lnTo>
                <a:lnTo>
                  <a:pt x="1049081" y="218920"/>
                </a:lnTo>
                <a:lnTo>
                  <a:pt x="1050401" y="228536"/>
                </a:lnTo>
                <a:lnTo>
                  <a:pt x="1052458" y="240534"/>
                </a:lnTo>
                <a:lnTo>
                  <a:pt x="1055243" y="253746"/>
                </a:lnTo>
                <a:lnTo>
                  <a:pt x="1068197" y="312292"/>
                </a:lnTo>
                <a:lnTo>
                  <a:pt x="1099820" y="312292"/>
                </a:lnTo>
                <a:lnTo>
                  <a:pt x="1110104" y="269621"/>
                </a:lnTo>
                <a:lnTo>
                  <a:pt x="1084580" y="269621"/>
                </a:lnTo>
                <a:lnTo>
                  <a:pt x="1084000" y="265562"/>
                </a:lnTo>
                <a:lnTo>
                  <a:pt x="1082516" y="255635"/>
                </a:lnTo>
                <a:lnTo>
                  <a:pt x="1080416" y="242714"/>
                </a:lnTo>
                <a:lnTo>
                  <a:pt x="1078357" y="231648"/>
                </a:lnTo>
                <a:lnTo>
                  <a:pt x="1074419" y="212851"/>
                </a:lnTo>
                <a:close/>
              </a:path>
              <a:path w="1440180" h="414655">
                <a:moveTo>
                  <a:pt x="1064895" y="167386"/>
                </a:moveTo>
                <a:lnTo>
                  <a:pt x="1033272" y="167386"/>
                </a:lnTo>
                <a:lnTo>
                  <a:pt x="1020572" y="225425"/>
                </a:lnTo>
                <a:lnTo>
                  <a:pt x="1017536" y="240534"/>
                </a:lnTo>
                <a:lnTo>
                  <a:pt x="1015330" y="253746"/>
                </a:lnTo>
                <a:lnTo>
                  <a:pt x="1013785" y="264590"/>
                </a:lnTo>
                <a:lnTo>
                  <a:pt x="1012951" y="271272"/>
                </a:lnTo>
                <a:lnTo>
                  <a:pt x="1037987" y="271272"/>
                </a:lnTo>
                <a:lnTo>
                  <a:pt x="1046416" y="227298"/>
                </a:lnTo>
                <a:lnTo>
                  <a:pt x="1048512" y="212851"/>
                </a:lnTo>
                <a:lnTo>
                  <a:pt x="1074419" y="212851"/>
                </a:lnTo>
                <a:lnTo>
                  <a:pt x="1064895" y="167386"/>
                </a:lnTo>
                <a:close/>
              </a:path>
              <a:path w="1440180" h="414655">
                <a:moveTo>
                  <a:pt x="1134745" y="167386"/>
                </a:moveTo>
                <a:lnTo>
                  <a:pt x="1104264" y="167386"/>
                </a:lnTo>
                <a:lnTo>
                  <a:pt x="1092454" y="221996"/>
                </a:lnTo>
                <a:lnTo>
                  <a:pt x="1089902" y="234741"/>
                </a:lnTo>
                <a:lnTo>
                  <a:pt x="1087469" y="249380"/>
                </a:lnTo>
                <a:lnTo>
                  <a:pt x="1085560" y="262233"/>
                </a:lnTo>
                <a:lnTo>
                  <a:pt x="1084580" y="269621"/>
                </a:lnTo>
                <a:lnTo>
                  <a:pt x="1110104" y="269621"/>
                </a:lnTo>
                <a:lnTo>
                  <a:pt x="1134745" y="167386"/>
                </a:lnTo>
                <a:close/>
              </a:path>
              <a:path w="1440180" h="414655">
                <a:moveTo>
                  <a:pt x="1150620" y="354457"/>
                </a:moveTo>
                <a:lnTo>
                  <a:pt x="1142111" y="354457"/>
                </a:lnTo>
                <a:lnTo>
                  <a:pt x="1142111" y="413385"/>
                </a:lnTo>
                <a:lnTo>
                  <a:pt x="1149731" y="413385"/>
                </a:lnTo>
                <a:lnTo>
                  <a:pt x="1149530" y="386461"/>
                </a:lnTo>
                <a:lnTo>
                  <a:pt x="1149407" y="377189"/>
                </a:lnTo>
                <a:lnTo>
                  <a:pt x="1149223" y="371475"/>
                </a:lnTo>
                <a:lnTo>
                  <a:pt x="1148588" y="363220"/>
                </a:lnTo>
                <a:lnTo>
                  <a:pt x="1155458" y="363220"/>
                </a:lnTo>
                <a:lnTo>
                  <a:pt x="1150620" y="354457"/>
                </a:lnTo>
                <a:close/>
              </a:path>
              <a:path w="1440180" h="414655">
                <a:moveTo>
                  <a:pt x="1155458" y="363220"/>
                </a:moveTo>
                <a:lnTo>
                  <a:pt x="1148588" y="363220"/>
                </a:lnTo>
                <a:lnTo>
                  <a:pt x="1151763" y="370077"/>
                </a:lnTo>
                <a:lnTo>
                  <a:pt x="1175639" y="413385"/>
                </a:lnTo>
                <a:lnTo>
                  <a:pt x="1183513" y="413385"/>
                </a:lnTo>
                <a:lnTo>
                  <a:pt x="1183513" y="404367"/>
                </a:lnTo>
                <a:lnTo>
                  <a:pt x="1177289" y="404367"/>
                </a:lnTo>
                <a:lnTo>
                  <a:pt x="1177036" y="403987"/>
                </a:lnTo>
                <a:lnTo>
                  <a:pt x="1174495" y="397763"/>
                </a:lnTo>
                <a:lnTo>
                  <a:pt x="1171448" y="392175"/>
                </a:lnTo>
                <a:lnTo>
                  <a:pt x="1155458" y="363220"/>
                </a:lnTo>
                <a:close/>
              </a:path>
              <a:path w="1440180" h="414655">
                <a:moveTo>
                  <a:pt x="1183513" y="354457"/>
                </a:moveTo>
                <a:lnTo>
                  <a:pt x="1176020" y="354457"/>
                </a:lnTo>
                <a:lnTo>
                  <a:pt x="1176415" y="379349"/>
                </a:lnTo>
                <a:lnTo>
                  <a:pt x="1176527" y="394970"/>
                </a:lnTo>
                <a:lnTo>
                  <a:pt x="1177289" y="404367"/>
                </a:lnTo>
                <a:lnTo>
                  <a:pt x="1183513" y="404367"/>
                </a:lnTo>
                <a:lnTo>
                  <a:pt x="1183513" y="354457"/>
                </a:lnTo>
                <a:close/>
              </a:path>
              <a:path w="1440180" h="414655">
                <a:moveTo>
                  <a:pt x="1176782" y="167386"/>
                </a:moveTo>
                <a:lnTo>
                  <a:pt x="1146048" y="167386"/>
                </a:lnTo>
                <a:lnTo>
                  <a:pt x="1180464" y="312292"/>
                </a:lnTo>
                <a:lnTo>
                  <a:pt x="1213485" y="312292"/>
                </a:lnTo>
                <a:lnTo>
                  <a:pt x="1221883" y="271272"/>
                </a:lnTo>
                <a:lnTo>
                  <a:pt x="1196848" y="271272"/>
                </a:lnTo>
                <a:lnTo>
                  <a:pt x="1196478" y="267658"/>
                </a:lnTo>
                <a:lnTo>
                  <a:pt x="1195228" y="257698"/>
                </a:lnTo>
                <a:lnTo>
                  <a:pt x="1192883" y="242714"/>
                </a:lnTo>
                <a:lnTo>
                  <a:pt x="1189227" y="224027"/>
                </a:lnTo>
                <a:lnTo>
                  <a:pt x="1176782" y="167386"/>
                </a:lnTo>
                <a:close/>
              </a:path>
              <a:path w="1440180" h="414655">
                <a:moveTo>
                  <a:pt x="1258172" y="212851"/>
                </a:moveTo>
                <a:lnTo>
                  <a:pt x="1232281" y="212851"/>
                </a:lnTo>
                <a:lnTo>
                  <a:pt x="1232923" y="218920"/>
                </a:lnTo>
                <a:lnTo>
                  <a:pt x="1234281" y="228536"/>
                </a:lnTo>
                <a:lnTo>
                  <a:pt x="1236352" y="240534"/>
                </a:lnTo>
                <a:lnTo>
                  <a:pt x="1239139" y="253746"/>
                </a:lnTo>
                <a:lnTo>
                  <a:pt x="1251839" y="312292"/>
                </a:lnTo>
                <a:lnTo>
                  <a:pt x="1283716" y="312292"/>
                </a:lnTo>
                <a:lnTo>
                  <a:pt x="1293925" y="269621"/>
                </a:lnTo>
                <a:lnTo>
                  <a:pt x="1268222" y="269621"/>
                </a:lnTo>
                <a:lnTo>
                  <a:pt x="1267642" y="265562"/>
                </a:lnTo>
                <a:lnTo>
                  <a:pt x="1266158" y="255635"/>
                </a:lnTo>
                <a:lnTo>
                  <a:pt x="1264058" y="242714"/>
                </a:lnTo>
                <a:lnTo>
                  <a:pt x="1261999" y="231648"/>
                </a:lnTo>
                <a:lnTo>
                  <a:pt x="1258172" y="212851"/>
                </a:lnTo>
                <a:close/>
              </a:path>
              <a:path w="1440180" h="414655">
                <a:moveTo>
                  <a:pt x="1248918" y="167386"/>
                </a:moveTo>
                <a:lnTo>
                  <a:pt x="1217168" y="167386"/>
                </a:lnTo>
                <a:lnTo>
                  <a:pt x="1204214" y="225425"/>
                </a:lnTo>
                <a:lnTo>
                  <a:pt x="1201254" y="240534"/>
                </a:lnTo>
                <a:lnTo>
                  <a:pt x="1199100" y="253746"/>
                </a:lnTo>
                <a:lnTo>
                  <a:pt x="1197606" y="264590"/>
                </a:lnTo>
                <a:lnTo>
                  <a:pt x="1196848" y="271272"/>
                </a:lnTo>
                <a:lnTo>
                  <a:pt x="1221883" y="271272"/>
                </a:lnTo>
                <a:lnTo>
                  <a:pt x="1230201" y="227298"/>
                </a:lnTo>
                <a:lnTo>
                  <a:pt x="1232281" y="212851"/>
                </a:lnTo>
                <a:lnTo>
                  <a:pt x="1258172" y="212851"/>
                </a:lnTo>
                <a:lnTo>
                  <a:pt x="1248918" y="167386"/>
                </a:lnTo>
                <a:close/>
              </a:path>
              <a:path w="1440180" h="414655">
                <a:moveTo>
                  <a:pt x="1318387" y="167386"/>
                </a:moveTo>
                <a:lnTo>
                  <a:pt x="1288161" y="167386"/>
                </a:lnTo>
                <a:lnTo>
                  <a:pt x="1276096" y="221996"/>
                </a:lnTo>
                <a:lnTo>
                  <a:pt x="1273704" y="234741"/>
                </a:lnTo>
                <a:lnTo>
                  <a:pt x="1271254" y="249380"/>
                </a:lnTo>
                <a:lnTo>
                  <a:pt x="1269255" y="262233"/>
                </a:lnTo>
                <a:lnTo>
                  <a:pt x="1268222" y="269621"/>
                </a:lnTo>
                <a:lnTo>
                  <a:pt x="1293925" y="269621"/>
                </a:lnTo>
                <a:lnTo>
                  <a:pt x="1318387" y="167386"/>
                </a:lnTo>
                <a:close/>
              </a:path>
              <a:path w="1440180" h="414655">
                <a:moveTo>
                  <a:pt x="1366266" y="167386"/>
                </a:moveTo>
                <a:lnTo>
                  <a:pt x="1336675" y="167386"/>
                </a:lnTo>
                <a:lnTo>
                  <a:pt x="1336728" y="268986"/>
                </a:lnTo>
                <a:lnTo>
                  <a:pt x="1360820" y="308768"/>
                </a:lnTo>
                <a:lnTo>
                  <a:pt x="1389126" y="313689"/>
                </a:lnTo>
                <a:lnTo>
                  <a:pt x="1409305" y="311054"/>
                </a:lnTo>
                <a:lnTo>
                  <a:pt x="1423781" y="304419"/>
                </a:lnTo>
                <a:lnTo>
                  <a:pt x="1433185" y="295687"/>
                </a:lnTo>
                <a:lnTo>
                  <a:pt x="1436876" y="289051"/>
                </a:lnTo>
                <a:lnTo>
                  <a:pt x="1378966" y="289051"/>
                </a:lnTo>
                <a:lnTo>
                  <a:pt x="1371981" y="285369"/>
                </a:lnTo>
                <a:lnTo>
                  <a:pt x="1368806" y="278891"/>
                </a:lnTo>
                <a:lnTo>
                  <a:pt x="1367155" y="275844"/>
                </a:lnTo>
                <a:lnTo>
                  <a:pt x="1366266" y="270763"/>
                </a:lnTo>
                <a:lnTo>
                  <a:pt x="1366266" y="167386"/>
                </a:lnTo>
                <a:close/>
              </a:path>
              <a:path w="1440180" h="414655">
                <a:moveTo>
                  <a:pt x="1440180" y="167386"/>
                </a:moveTo>
                <a:lnTo>
                  <a:pt x="1410843" y="167386"/>
                </a:lnTo>
                <a:lnTo>
                  <a:pt x="1410843" y="268986"/>
                </a:lnTo>
                <a:lnTo>
                  <a:pt x="1410335" y="272161"/>
                </a:lnTo>
                <a:lnTo>
                  <a:pt x="1408223" y="279300"/>
                </a:lnTo>
                <a:lnTo>
                  <a:pt x="1403731" y="284606"/>
                </a:lnTo>
                <a:lnTo>
                  <a:pt x="1397047" y="287912"/>
                </a:lnTo>
                <a:lnTo>
                  <a:pt x="1388364" y="289051"/>
                </a:lnTo>
                <a:lnTo>
                  <a:pt x="1436876" y="289051"/>
                </a:lnTo>
                <a:lnTo>
                  <a:pt x="1438148" y="286765"/>
                </a:lnTo>
                <a:lnTo>
                  <a:pt x="1440180" y="280542"/>
                </a:lnTo>
                <a:lnTo>
                  <a:pt x="1440180" y="167386"/>
                </a:lnTo>
                <a:close/>
              </a:path>
            </a:pathLst>
          </a:custGeom>
          <a:solidFill>
            <a:srgbClr val="57575A"/>
          </a:solidFill>
        </p:spPr>
        <p:txBody>
          <a:bodyPr wrap="square" lIns="0" tIns="0" rIns="0" bIns="0" rtlCol="0"/>
          <a:lstStyle/>
          <a:p>
            <a:endParaRPr/>
          </a:p>
        </p:txBody>
      </p:sp>
      <p:sp>
        <p:nvSpPr>
          <p:cNvPr id="3" name="object 3"/>
          <p:cNvSpPr/>
          <p:nvPr/>
        </p:nvSpPr>
        <p:spPr>
          <a:xfrm>
            <a:off x="0" y="6597395"/>
            <a:ext cx="12204700" cy="17145"/>
          </a:xfrm>
          <a:custGeom>
            <a:avLst/>
            <a:gdLst/>
            <a:ahLst/>
            <a:cxnLst/>
            <a:rect l="l" t="t" r="r" b="b"/>
            <a:pathLst>
              <a:path w="12204700" h="17145">
                <a:moveTo>
                  <a:pt x="12204192" y="0"/>
                </a:moveTo>
                <a:lnTo>
                  <a:pt x="0" y="0"/>
                </a:lnTo>
                <a:lnTo>
                  <a:pt x="0" y="16763"/>
                </a:lnTo>
                <a:lnTo>
                  <a:pt x="12204192" y="16763"/>
                </a:lnTo>
                <a:lnTo>
                  <a:pt x="12204192" y="0"/>
                </a:lnTo>
                <a:close/>
              </a:path>
            </a:pathLst>
          </a:custGeom>
          <a:solidFill>
            <a:srgbClr val="005589"/>
          </a:solidFill>
        </p:spPr>
        <p:txBody>
          <a:bodyPr wrap="square" lIns="0" tIns="0" rIns="0" bIns="0" rtlCol="0"/>
          <a:lstStyle/>
          <a:p>
            <a:endParaRPr/>
          </a:p>
        </p:txBody>
      </p:sp>
      <p:sp>
        <p:nvSpPr>
          <p:cNvPr id="4" name="object 4"/>
          <p:cNvSpPr/>
          <p:nvPr/>
        </p:nvSpPr>
        <p:spPr>
          <a:xfrm>
            <a:off x="0" y="1539239"/>
            <a:ext cx="12197080" cy="18415"/>
          </a:xfrm>
          <a:custGeom>
            <a:avLst/>
            <a:gdLst/>
            <a:ahLst/>
            <a:cxnLst/>
            <a:rect l="l" t="t" r="r" b="b"/>
            <a:pathLst>
              <a:path w="12197080" h="18415">
                <a:moveTo>
                  <a:pt x="12196572" y="0"/>
                </a:moveTo>
                <a:lnTo>
                  <a:pt x="0" y="0"/>
                </a:lnTo>
                <a:lnTo>
                  <a:pt x="0" y="18287"/>
                </a:lnTo>
                <a:lnTo>
                  <a:pt x="12196572" y="18287"/>
                </a:lnTo>
                <a:lnTo>
                  <a:pt x="12196572" y="0"/>
                </a:lnTo>
                <a:close/>
              </a:path>
            </a:pathLst>
          </a:custGeom>
          <a:solidFill>
            <a:srgbClr val="005589"/>
          </a:solidFill>
        </p:spPr>
        <p:txBody>
          <a:bodyPr wrap="square" lIns="0" tIns="0" rIns="0" bIns="0" rtlCol="0"/>
          <a:lstStyle/>
          <a:p>
            <a:endParaRPr/>
          </a:p>
        </p:txBody>
      </p:sp>
      <p:sp>
        <p:nvSpPr>
          <p:cNvPr id="5" name="object 5"/>
          <p:cNvSpPr txBox="1"/>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z="3200" b="1" spc="-114" dirty="0">
                <a:solidFill>
                  <a:srgbClr val="005589"/>
                </a:solidFill>
                <a:latin typeface="Trebuchet MS"/>
                <a:cs typeface="Trebuchet MS"/>
              </a:rPr>
              <a:t>Security</a:t>
            </a:r>
            <a:r>
              <a:rPr sz="3200" b="1" spc="-280" dirty="0">
                <a:solidFill>
                  <a:srgbClr val="005589"/>
                </a:solidFill>
                <a:latin typeface="Trebuchet MS"/>
                <a:cs typeface="Trebuchet MS"/>
              </a:rPr>
              <a:t> </a:t>
            </a:r>
            <a:r>
              <a:rPr sz="3200" b="1" spc="-120" dirty="0">
                <a:solidFill>
                  <a:srgbClr val="005589"/>
                </a:solidFill>
                <a:latin typeface="Trebuchet MS"/>
                <a:cs typeface="Trebuchet MS"/>
              </a:rPr>
              <a:t>Threats</a:t>
            </a:r>
            <a:endParaRPr sz="3200">
              <a:latin typeface="Trebuchet MS"/>
              <a:cs typeface="Trebuchet MS"/>
            </a:endParaRPr>
          </a:p>
        </p:txBody>
      </p:sp>
      <p:sp>
        <p:nvSpPr>
          <p:cNvPr id="6" name="object 6"/>
          <p:cNvSpPr txBox="1"/>
          <p:nvPr/>
        </p:nvSpPr>
        <p:spPr>
          <a:xfrm>
            <a:off x="347573" y="1691767"/>
            <a:ext cx="2402840" cy="452120"/>
          </a:xfrm>
          <a:prstGeom prst="rect">
            <a:avLst/>
          </a:prstGeom>
        </p:spPr>
        <p:txBody>
          <a:bodyPr vert="horz" wrap="square" lIns="0" tIns="12065" rIns="0" bIns="0" rtlCol="0">
            <a:spAutoFit/>
          </a:bodyPr>
          <a:lstStyle/>
          <a:p>
            <a:pPr marL="12700">
              <a:lnSpc>
                <a:spcPct val="100000"/>
              </a:lnSpc>
              <a:spcBef>
                <a:spcPts val="95"/>
              </a:spcBef>
            </a:pPr>
            <a:r>
              <a:rPr sz="2800" spc="-160" dirty="0">
                <a:solidFill>
                  <a:srgbClr val="57575A"/>
                </a:solidFill>
                <a:latin typeface="Lucida Sans Unicode"/>
                <a:cs typeface="Lucida Sans Unicode"/>
              </a:rPr>
              <a:t>Heartbleed</a:t>
            </a:r>
            <a:r>
              <a:rPr sz="2800" spc="-170" dirty="0">
                <a:solidFill>
                  <a:srgbClr val="57575A"/>
                </a:solidFill>
                <a:latin typeface="Lucida Sans Unicode"/>
                <a:cs typeface="Lucida Sans Unicode"/>
              </a:rPr>
              <a:t> </a:t>
            </a:r>
            <a:r>
              <a:rPr sz="2800" spc="-90" dirty="0">
                <a:solidFill>
                  <a:srgbClr val="57575A"/>
                </a:solidFill>
                <a:latin typeface="Lucida Sans Unicode"/>
                <a:cs typeface="Lucida Sans Unicode"/>
              </a:rPr>
              <a:t>Bug</a:t>
            </a:r>
            <a:endParaRPr sz="2800">
              <a:latin typeface="Lucida Sans Unicode"/>
              <a:cs typeface="Lucida Sans Unicode"/>
            </a:endParaRPr>
          </a:p>
        </p:txBody>
      </p:sp>
      <p:pic>
        <p:nvPicPr>
          <p:cNvPr id="7" name="object 7"/>
          <p:cNvPicPr/>
          <p:nvPr/>
        </p:nvPicPr>
        <p:blipFill>
          <a:blip r:embed="rId2" cstate="print"/>
          <a:stretch>
            <a:fillRect/>
          </a:stretch>
        </p:blipFill>
        <p:spPr>
          <a:xfrm>
            <a:off x="3054095" y="2125979"/>
            <a:ext cx="6096000" cy="4255008"/>
          </a:xfrm>
          <a:prstGeom prst="rect">
            <a:avLst/>
          </a:prstGeom>
        </p:spPr>
      </p:pic>
      <p:sp>
        <p:nvSpPr>
          <p:cNvPr id="8" name="object 8"/>
          <p:cNvSpPr txBox="1">
            <a:spLocks noGrp="1"/>
          </p:cNvSpPr>
          <p:nvPr>
            <p:ph type="sldNum" sz="quarter" idx="7"/>
          </p:nvPr>
        </p:nvSpPr>
        <p:spPr>
          <a:prstGeom prst="rect">
            <a:avLst/>
          </a:prstGeom>
        </p:spPr>
        <p:txBody>
          <a:bodyPr vert="horz" wrap="square" lIns="0" tIns="635" rIns="0" bIns="0" rtlCol="0">
            <a:spAutoFit/>
          </a:bodyPr>
          <a:lstStyle/>
          <a:p>
            <a:pPr marL="12700">
              <a:lnSpc>
                <a:spcPct val="100000"/>
              </a:lnSpc>
              <a:spcBef>
                <a:spcPts val="5"/>
              </a:spcBef>
            </a:pPr>
            <a:r>
              <a:rPr sz="1050" b="0" i="1" dirty="0">
                <a:solidFill>
                  <a:srgbClr val="000000"/>
                </a:solidFill>
                <a:latin typeface="Arial"/>
                <a:cs typeface="Arial"/>
              </a:rPr>
              <a:t>source:</a:t>
            </a:r>
            <a:r>
              <a:rPr sz="1050" b="0" i="1" spc="-25" dirty="0">
                <a:solidFill>
                  <a:srgbClr val="000000"/>
                </a:solidFill>
                <a:latin typeface="Arial"/>
                <a:cs typeface="Arial"/>
              </a:rPr>
              <a:t> </a:t>
            </a:r>
            <a:r>
              <a:rPr sz="1050" b="0" i="1" spc="-10" dirty="0">
                <a:solidFill>
                  <a:srgbClr val="000000"/>
                </a:solidFill>
                <a:latin typeface="Arial"/>
                <a:cs typeface="Arial"/>
              </a:rPr>
              <a:t>https://xkcd.com/1354/</a:t>
            </a:r>
            <a:endParaRPr sz="1050">
              <a:latin typeface="Arial"/>
              <a:cs typeface="Arial"/>
            </a:endParaRPr>
          </a:p>
          <a:p>
            <a:pPr marR="43180" algn="r">
              <a:lnSpc>
                <a:spcPct val="100000"/>
              </a:lnSpc>
              <a:spcBef>
                <a:spcPts val="505"/>
              </a:spcBef>
            </a:pPr>
            <a:r>
              <a:rPr spc="-25" dirty="0"/>
              <a:t>19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114" dirty="0"/>
              <a:t>Security</a:t>
            </a:r>
            <a:r>
              <a:rPr spc="-280" dirty="0"/>
              <a:t> </a:t>
            </a:r>
            <a:r>
              <a:rPr spc="-120" dirty="0"/>
              <a:t>Threats</a:t>
            </a:r>
          </a:p>
        </p:txBody>
      </p:sp>
      <p:sp>
        <p:nvSpPr>
          <p:cNvPr id="3" name="object 3"/>
          <p:cNvSpPr txBox="1"/>
          <p:nvPr/>
        </p:nvSpPr>
        <p:spPr>
          <a:xfrm>
            <a:off x="347573" y="1691767"/>
            <a:ext cx="2402840" cy="452120"/>
          </a:xfrm>
          <a:prstGeom prst="rect">
            <a:avLst/>
          </a:prstGeom>
        </p:spPr>
        <p:txBody>
          <a:bodyPr vert="horz" wrap="square" lIns="0" tIns="12065" rIns="0" bIns="0" rtlCol="0">
            <a:spAutoFit/>
          </a:bodyPr>
          <a:lstStyle/>
          <a:p>
            <a:pPr marL="12700">
              <a:lnSpc>
                <a:spcPct val="100000"/>
              </a:lnSpc>
              <a:spcBef>
                <a:spcPts val="95"/>
              </a:spcBef>
            </a:pPr>
            <a:r>
              <a:rPr sz="2800" spc="-160" dirty="0">
                <a:solidFill>
                  <a:srgbClr val="57575A"/>
                </a:solidFill>
                <a:latin typeface="Lucida Sans Unicode"/>
                <a:cs typeface="Lucida Sans Unicode"/>
              </a:rPr>
              <a:t>Heartbleed</a:t>
            </a:r>
            <a:r>
              <a:rPr sz="2800" spc="-170" dirty="0">
                <a:solidFill>
                  <a:srgbClr val="57575A"/>
                </a:solidFill>
                <a:latin typeface="Lucida Sans Unicode"/>
                <a:cs typeface="Lucida Sans Unicode"/>
              </a:rPr>
              <a:t> </a:t>
            </a:r>
            <a:r>
              <a:rPr sz="2800" spc="-90" dirty="0">
                <a:solidFill>
                  <a:srgbClr val="57575A"/>
                </a:solidFill>
                <a:latin typeface="Lucida Sans Unicode"/>
                <a:cs typeface="Lucida Sans Unicode"/>
              </a:rPr>
              <a:t>Bug</a:t>
            </a:r>
            <a:endParaRPr sz="2800">
              <a:latin typeface="Lucida Sans Unicode"/>
              <a:cs typeface="Lucida Sans Unicode"/>
            </a:endParaRPr>
          </a:p>
        </p:txBody>
      </p:sp>
      <p:grpSp>
        <p:nvGrpSpPr>
          <p:cNvPr id="4" name="object 4"/>
          <p:cNvGrpSpPr/>
          <p:nvPr/>
        </p:nvGrpSpPr>
        <p:grpSpPr>
          <a:xfrm>
            <a:off x="463550" y="2199136"/>
            <a:ext cx="8069580" cy="4206240"/>
            <a:chOff x="3054095" y="2116835"/>
            <a:chExt cx="8069580" cy="4206240"/>
          </a:xfrm>
        </p:grpSpPr>
        <p:pic>
          <p:nvPicPr>
            <p:cNvPr id="5" name="object 5"/>
            <p:cNvPicPr/>
            <p:nvPr/>
          </p:nvPicPr>
          <p:blipFill>
            <a:blip r:embed="rId2" cstate="print"/>
            <a:stretch>
              <a:fillRect/>
            </a:stretch>
          </p:blipFill>
          <p:spPr>
            <a:xfrm>
              <a:off x="3054095" y="2116835"/>
              <a:ext cx="6096000" cy="4206240"/>
            </a:xfrm>
            <a:prstGeom prst="rect">
              <a:avLst/>
            </a:prstGeom>
          </p:spPr>
        </p:pic>
        <p:sp>
          <p:nvSpPr>
            <p:cNvPr id="6" name="object 6"/>
            <p:cNvSpPr/>
            <p:nvPr/>
          </p:nvSpPr>
          <p:spPr>
            <a:xfrm>
              <a:off x="9070212" y="4492751"/>
              <a:ext cx="2053589" cy="763905"/>
            </a:xfrm>
            <a:custGeom>
              <a:avLst/>
              <a:gdLst/>
              <a:ahLst/>
              <a:cxnLst/>
              <a:rect l="l" t="t" r="r" b="b"/>
              <a:pathLst>
                <a:path w="2053590" h="763904">
                  <a:moveTo>
                    <a:pt x="1926208" y="0"/>
                  </a:moveTo>
                  <a:lnTo>
                    <a:pt x="397636" y="0"/>
                  </a:lnTo>
                  <a:lnTo>
                    <a:pt x="348124" y="10007"/>
                  </a:lnTo>
                  <a:lnTo>
                    <a:pt x="307673" y="37290"/>
                  </a:lnTo>
                  <a:lnTo>
                    <a:pt x="280390" y="77741"/>
                  </a:lnTo>
                  <a:lnTo>
                    <a:pt x="270382" y="127254"/>
                  </a:lnTo>
                  <a:lnTo>
                    <a:pt x="270382" y="445389"/>
                  </a:lnTo>
                  <a:lnTo>
                    <a:pt x="0" y="528193"/>
                  </a:lnTo>
                  <a:lnTo>
                    <a:pt x="270382" y="636270"/>
                  </a:lnTo>
                  <a:lnTo>
                    <a:pt x="280390" y="685782"/>
                  </a:lnTo>
                  <a:lnTo>
                    <a:pt x="307673" y="726233"/>
                  </a:lnTo>
                  <a:lnTo>
                    <a:pt x="348124" y="753516"/>
                  </a:lnTo>
                  <a:lnTo>
                    <a:pt x="397636" y="763524"/>
                  </a:lnTo>
                  <a:lnTo>
                    <a:pt x="1926208" y="763524"/>
                  </a:lnTo>
                  <a:lnTo>
                    <a:pt x="1975721" y="753516"/>
                  </a:lnTo>
                  <a:lnTo>
                    <a:pt x="2016172" y="726233"/>
                  </a:lnTo>
                  <a:lnTo>
                    <a:pt x="2043455" y="685782"/>
                  </a:lnTo>
                  <a:lnTo>
                    <a:pt x="2053462" y="636270"/>
                  </a:lnTo>
                  <a:lnTo>
                    <a:pt x="2053462" y="127254"/>
                  </a:lnTo>
                  <a:lnTo>
                    <a:pt x="2043455" y="77741"/>
                  </a:lnTo>
                  <a:lnTo>
                    <a:pt x="2016172" y="37290"/>
                  </a:lnTo>
                  <a:lnTo>
                    <a:pt x="1975721" y="10007"/>
                  </a:lnTo>
                  <a:lnTo>
                    <a:pt x="1926208" y="0"/>
                  </a:lnTo>
                  <a:close/>
                </a:path>
              </a:pathLst>
            </a:custGeom>
            <a:solidFill>
              <a:srgbClr val="005589"/>
            </a:solidFill>
          </p:spPr>
          <p:txBody>
            <a:bodyPr wrap="square" lIns="0" tIns="0" rIns="0" bIns="0" rtlCol="0"/>
            <a:lstStyle/>
            <a:p>
              <a:endParaRPr/>
            </a:p>
          </p:txBody>
        </p:sp>
      </p:grpSp>
      <p:sp>
        <p:nvSpPr>
          <p:cNvPr id="7" name="object 7"/>
          <p:cNvSpPr txBox="1"/>
          <p:nvPr/>
        </p:nvSpPr>
        <p:spPr>
          <a:xfrm>
            <a:off x="7050213" y="4638869"/>
            <a:ext cx="1071880" cy="636270"/>
          </a:xfrm>
          <a:prstGeom prst="rect">
            <a:avLst/>
          </a:prstGeom>
        </p:spPr>
        <p:txBody>
          <a:bodyPr vert="horz" wrap="square" lIns="0" tIns="13335" rIns="0" bIns="0" rtlCol="0">
            <a:spAutoFit/>
          </a:bodyPr>
          <a:lstStyle/>
          <a:p>
            <a:pPr algn="ctr">
              <a:lnSpc>
                <a:spcPct val="100000"/>
              </a:lnSpc>
              <a:spcBef>
                <a:spcPts val="105"/>
              </a:spcBef>
            </a:pPr>
            <a:r>
              <a:rPr sz="2000" i="1" spc="-10" dirty="0">
                <a:solidFill>
                  <a:srgbClr val="F4F4F4"/>
                </a:solidFill>
                <a:latin typeface="Trebuchet MS"/>
                <a:cs typeface="Trebuchet MS"/>
              </a:rPr>
              <a:t>Buffer</a:t>
            </a:r>
            <a:endParaRPr sz="2000" dirty="0">
              <a:latin typeface="Trebuchet MS"/>
              <a:cs typeface="Trebuchet MS"/>
            </a:endParaRPr>
          </a:p>
          <a:p>
            <a:pPr algn="ctr">
              <a:lnSpc>
                <a:spcPct val="100000"/>
              </a:lnSpc>
            </a:pPr>
            <a:r>
              <a:rPr sz="2000" i="1" spc="-85" dirty="0">
                <a:solidFill>
                  <a:srgbClr val="F4F4F4"/>
                </a:solidFill>
                <a:latin typeface="Trebuchet MS"/>
                <a:cs typeface="Trebuchet MS"/>
              </a:rPr>
              <a:t>over-</a:t>
            </a:r>
            <a:r>
              <a:rPr sz="2000" i="1" spc="-20" dirty="0">
                <a:solidFill>
                  <a:srgbClr val="F4F4F4"/>
                </a:solidFill>
                <a:latin typeface="Trebuchet MS"/>
                <a:cs typeface="Trebuchet MS"/>
              </a:rPr>
              <a:t>read</a:t>
            </a:r>
            <a:endParaRPr sz="2000" dirty="0">
              <a:latin typeface="Trebuchet MS"/>
              <a:cs typeface="Trebuchet MS"/>
            </a:endParaRPr>
          </a:p>
        </p:txBody>
      </p:sp>
      <p:sp>
        <p:nvSpPr>
          <p:cNvPr id="8" name="object 8"/>
          <p:cNvSpPr txBox="1">
            <a:spLocks noGrp="1"/>
          </p:cNvSpPr>
          <p:nvPr>
            <p:ph type="sldNum" sz="quarter" idx="7"/>
          </p:nvPr>
        </p:nvSpPr>
        <p:spPr>
          <a:prstGeom prst="rect">
            <a:avLst/>
          </a:prstGeom>
        </p:spPr>
        <p:txBody>
          <a:bodyPr vert="horz" wrap="square" lIns="0" tIns="635" rIns="0" bIns="0" rtlCol="0">
            <a:spAutoFit/>
          </a:bodyPr>
          <a:lstStyle/>
          <a:p>
            <a:pPr marL="12700">
              <a:lnSpc>
                <a:spcPct val="100000"/>
              </a:lnSpc>
              <a:spcBef>
                <a:spcPts val="5"/>
              </a:spcBef>
            </a:pPr>
            <a:r>
              <a:rPr sz="1050" b="0" i="1" dirty="0">
                <a:solidFill>
                  <a:srgbClr val="000000"/>
                </a:solidFill>
                <a:latin typeface="Arial"/>
                <a:cs typeface="Arial"/>
              </a:rPr>
              <a:t>source:</a:t>
            </a:r>
            <a:r>
              <a:rPr sz="1050" b="0" i="1" spc="-25" dirty="0">
                <a:solidFill>
                  <a:srgbClr val="000000"/>
                </a:solidFill>
                <a:latin typeface="Arial"/>
                <a:cs typeface="Arial"/>
              </a:rPr>
              <a:t> </a:t>
            </a:r>
            <a:r>
              <a:rPr sz="1050" b="0" i="1" spc="-10" dirty="0">
                <a:solidFill>
                  <a:srgbClr val="000000"/>
                </a:solidFill>
                <a:latin typeface="Arial"/>
                <a:cs typeface="Arial"/>
              </a:rPr>
              <a:t>https://xkcd.com/1354/</a:t>
            </a:r>
            <a:endParaRPr sz="1050">
              <a:latin typeface="Arial"/>
              <a:cs typeface="Arial"/>
            </a:endParaRPr>
          </a:p>
          <a:p>
            <a:pPr marR="43180" algn="r">
              <a:lnSpc>
                <a:spcPct val="100000"/>
              </a:lnSpc>
              <a:spcBef>
                <a:spcPts val="505"/>
              </a:spcBef>
            </a:pPr>
            <a:r>
              <a:rPr spc="-25" dirty="0"/>
              <a:t>20</a:t>
            </a:r>
          </a:p>
        </p:txBody>
      </p:sp>
      <p:sp>
        <p:nvSpPr>
          <p:cNvPr id="9" name="TextBox 8">
            <a:extLst>
              <a:ext uri="{FF2B5EF4-FFF2-40B4-BE49-F238E27FC236}">
                <a16:creationId xmlns:a16="http://schemas.microsoft.com/office/drawing/2014/main" id="{F3E6CFED-D19C-64A5-B260-C50408395C63}"/>
              </a:ext>
            </a:extLst>
          </p:cNvPr>
          <p:cNvSpPr txBox="1"/>
          <p:nvPr/>
        </p:nvSpPr>
        <p:spPr>
          <a:xfrm>
            <a:off x="7506461" y="2199136"/>
            <a:ext cx="4389247" cy="2031325"/>
          </a:xfrm>
          <a:prstGeom prst="rect">
            <a:avLst/>
          </a:prstGeom>
          <a:noFill/>
        </p:spPr>
        <p:txBody>
          <a:bodyPr wrap="square" rtlCol="0">
            <a:spAutoFit/>
          </a:bodyPr>
          <a:lstStyle/>
          <a:p>
            <a:pPr marL="285750" indent="-285750">
              <a:buFont typeface="Wingdings" panose="05000000000000000000" pitchFamily="2" charset="2"/>
              <a:buChar char="à"/>
            </a:pPr>
            <a:r>
              <a:rPr lang="en-US" dirty="0">
                <a:sym typeface="Wingdings" panose="05000000000000000000" pitchFamily="2" charset="2"/>
              </a:rPr>
              <a:t>Missing input validation / sanitization</a:t>
            </a:r>
          </a:p>
          <a:p>
            <a:pPr marL="285750" indent="-285750">
              <a:buFont typeface="Wingdings" panose="05000000000000000000" pitchFamily="2" charset="2"/>
              <a:buChar char="à"/>
            </a:pPr>
            <a:r>
              <a:rPr lang="en-US" dirty="0">
                <a:sym typeface="Wingdings" panose="05000000000000000000" pitchFamily="2" charset="2"/>
              </a:rPr>
              <a:t>Lessons learnt about the approach of adversaries: They challenge the (potential) assumptions software engineers may have made</a:t>
            </a:r>
          </a:p>
          <a:p>
            <a:pPr marL="285750" indent="-285750">
              <a:buFont typeface="Wingdings" panose="05000000000000000000" pitchFamily="2" charset="2"/>
              <a:buChar char="à"/>
            </a:pPr>
            <a:r>
              <a:rPr lang="en-US" dirty="0">
                <a:sym typeface="Wingdings" panose="05000000000000000000" pitchFamily="2" charset="2"/>
              </a:rPr>
              <a:t>Learn to think in “abuser stories” rather than just in “user stories”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B01FD-5185-8F1C-A6FB-741BEF2AEFD9}"/>
              </a:ext>
            </a:extLst>
          </p:cNvPr>
          <p:cNvSpPr>
            <a:spLocks noGrp="1"/>
          </p:cNvSpPr>
          <p:nvPr>
            <p:ph type="title"/>
          </p:nvPr>
        </p:nvSpPr>
        <p:spPr>
          <a:xfrm>
            <a:off x="346048" y="1031239"/>
            <a:ext cx="8118501" cy="984885"/>
          </a:xfrm>
        </p:spPr>
        <p:txBody>
          <a:bodyPr/>
          <a:lstStyle/>
          <a:p>
            <a:r>
              <a:rPr lang="en-US" dirty="0"/>
              <a:t>World’s biggest data breaches and hacks</a:t>
            </a:r>
            <a:endParaRPr lang="de-DE" dirty="0"/>
          </a:p>
        </p:txBody>
      </p:sp>
      <p:pic>
        <p:nvPicPr>
          <p:cNvPr id="4" name="object 3">
            <a:extLst>
              <a:ext uri="{FF2B5EF4-FFF2-40B4-BE49-F238E27FC236}">
                <a16:creationId xmlns:a16="http://schemas.microsoft.com/office/drawing/2014/main" id="{2D0B5C89-5D9C-21D4-8A3E-E628435C3120}"/>
              </a:ext>
            </a:extLst>
          </p:cNvPr>
          <p:cNvPicPr/>
          <p:nvPr/>
        </p:nvPicPr>
        <p:blipFill>
          <a:blip r:embed="rId2" cstate="print"/>
          <a:stretch>
            <a:fillRect/>
          </a:stretch>
        </p:blipFill>
        <p:spPr>
          <a:xfrm>
            <a:off x="2673350" y="1905000"/>
            <a:ext cx="7469300" cy="4422051"/>
          </a:xfrm>
          <a:prstGeom prst="rect">
            <a:avLst/>
          </a:prstGeom>
        </p:spPr>
      </p:pic>
      <p:sp>
        <p:nvSpPr>
          <p:cNvPr id="5" name="Textfeld 4">
            <a:extLst>
              <a:ext uri="{FF2B5EF4-FFF2-40B4-BE49-F238E27FC236}">
                <a16:creationId xmlns:a16="http://schemas.microsoft.com/office/drawing/2014/main" id="{C809C291-A700-66B6-A8C9-D6AF5FD901C0}"/>
              </a:ext>
            </a:extLst>
          </p:cNvPr>
          <p:cNvSpPr txBox="1"/>
          <p:nvPr/>
        </p:nvSpPr>
        <p:spPr>
          <a:xfrm>
            <a:off x="234950" y="6327051"/>
            <a:ext cx="7315200" cy="246221"/>
          </a:xfrm>
          <a:prstGeom prst="rect">
            <a:avLst/>
          </a:prstGeom>
          <a:noFill/>
        </p:spPr>
        <p:txBody>
          <a:bodyPr wrap="square" rtlCol="0">
            <a:spAutoFit/>
          </a:bodyPr>
          <a:lstStyle/>
          <a:p>
            <a:r>
              <a:rPr lang="en-US" sz="1000" dirty="0"/>
              <a:t>Source: </a:t>
            </a:r>
            <a:r>
              <a:rPr lang="en-US" sz="1000" dirty="0">
                <a:hlinkClick r:id="rId3"/>
              </a:rPr>
              <a:t>https://informationisbeautiful.net/visualizations/worlds-biggest-data-breaches-hacks/</a:t>
            </a:r>
            <a:r>
              <a:rPr lang="en-US" sz="1000" dirty="0"/>
              <a:t> </a:t>
            </a:r>
            <a:endParaRPr lang="de-DE" sz="1000" dirty="0"/>
          </a:p>
        </p:txBody>
      </p:sp>
    </p:spTree>
    <p:extLst>
      <p:ext uri="{BB962C8B-B14F-4D97-AF65-F5344CB8AC3E}">
        <p14:creationId xmlns:p14="http://schemas.microsoft.com/office/powerpoint/2010/main" val="684880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114" dirty="0"/>
              <a:t>Security</a:t>
            </a:r>
            <a:r>
              <a:rPr spc="-280" dirty="0"/>
              <a:t> </a:t>
            </a:r>
            <a:r>
              <a:rPr spc="-120" dirty="0"/>
              <a:t>Threats</a:t>
            </a:r>
          </a:p>
        </p:txBody>
      </p:sp>
      <p:sp>
        <p:nvSpPr>
          <p:cNvPr id="3" name="object 3"/>
          <p:cNvSpPr txBox="1"/>
          <p:nvPr/>
        </p:nvSpPr>
        <p:spPr>
          <a:xfrm>
            <a:off x="347573" y="1691767"/>
            <a:ext cx="2402840" cy="452120"/>
          </a:xfrm>
          <a:prstGeom prst="rect">
            <a:avLst/>
          </a:prstGeom>
        </p:spPr>
        <p:txBody>
          <a:bodyPr vert="horz" wrap="square" lIns="0" tIns="12065" rIns="0" bIns="0" rtlCol="0">
            <a:spAutoFit/>
          </a:bodyPr>
          <a:lstStyle/>
          <a:p>
            <a:pPr marL="12700">
              <a:lnSpc>
                <a:spcPct val="100000"/>
              </a:lnSpc>
              <a:spcBef>
                <a:spcPts val="95"/>
              </a:spcBef>
            </a:pPr>
            <a:r>
              <a:rPr sz="2800" spc="-160" dirty="0">
                <a:solidFill>
                  <a:srgbClr val="57575A"/>
                </a:solidFill>
                <a:latin typeface="Lucida Sans Unicode"/>
                <a:cs typeface="Lucida Sans Unicode"/>
              </a:rPr>
              <a:t>Heartbleed</a:t>
            </a:r>
            <a:r>
              <a:rPr sz="2800" spc="-170" dirty="0">
                <a:solidFill>
                  <a:srgbClr val="57575A"/>
                </a:solidFill>
                <a:latin typeface="Lucida Sans Unicode"/>
                <a:cs typeface="Lucida Sans Unicode"/>
              </a:rPr>
              <a:t> </a:t>
            </a:r>
            <a:r>
              <a:rPr sz="2800" spc="-90" dirty="0">
                <a:solidFill>
                  <a:srgbClr val="57575A"/>
                </a:solidFill>
                <a:latin typeface="Lucida Sans Unicode"/>
                <a:cs typeface="Lucida Sans Unicode"/>
              </a:rPr>
              <a:t>Bug</a:t>
            </a:r>
            <a:endParaRPr sz="2800">
              <a:latin typeface="Lucida Sans Unicode"/>
              <a:cs typeface="Lucida Sans Unicode"/>
            </a:endParaRPr>
          </a:p>
        </p:txBody>
      </p:sp>
      <p:sp>
        <p:nvSpPr>
          <p:cNvPr id="4" name="object 4"/>
          <p:cNvSpPr txBox="1"/>
          <p:nvPr/>
        </p:nvSpPr>
        <p:spPr>
          <a:xfrm>
            <a:off x="347573" y="2117193"/>
            <a:ext cx="5317490" cy="3242945"/>
          </a:xfrm>
          <a:prstGeom prst="rect">
            <a:avLst/>
          </a:prstGeom>
        </p:spPr>
        <p:txBody>
          <a:bodyPr vert="horz" wrap="square" lIns="0" tIns="229870" rIns="0" bIns="0" rtlCol="0">
            <a:spAutoFit/>
          </a:bodyPr>
          <a:lstStyle/>
          <a:p>
            <a:pPr marL="469900" indent="-457834">
              <a:lnSpc>
                <a:spcPct val="100000"/>
              </a:lnSpc>
              <a:spcBef>
                <a:spcPts val="1810"/>
              </a:spcBef>
              <a:buFont typeface="Arial"/>
              <a:buChar char="•"/>
              <a:tabLst>
                <a:tab pos="469900" algn="l"/>
                <a:tab pos="470534" algn="l"/>
              </a:tabLst>
            </a:pPr>
            <a:r>
              <a:rPr sz="2800" spc="-160" dirty="0">
                <a:solidFill>
                  <a:srgbClr val="57575A"/>
                </a:solidFill>
                <a:latin typeface="Lucida Sans Unicode"/>
                <a:cs typeface="Lucida Sans Unicode"/>
              </a:rPr>
              <a:t>Vulnerability</a:t>
            </a:r>
            <a:r>
              <a:rPr sz="2800" spc="-175" dirty="0">
                <a:solidFill>
                  <a:srgbClr val="57575A"/>
                </a:solidFill>
                <a:latin typeface="Lucida Sans Unicode"/>
                <a:cs typeface="Lucida Sans Unicode"/>
              </a:rPr>
              <a:t> </a:t>
            </a:r>
            <a:r>
              <a:rPr sz="2800" spc="-135" dirty="0">
                <a:solidFill>
                  <a:srgbClr val="57575A"/>
                </a:solidFill>
                <a:latin typeface="Lucida Sans Unicode"/>
                <a:cs typeface="Lucida Sans Unicode"/>
              </a:rPr>
              <a:t>in</a:t>
            </a:r>
            <a:r>
              <a:rPr sz="2800" spc="-165" dirty="0">
                <a:solidFill>
                  <a:srgbClr val="57575A"/>
                </a:solidFill>
                <a:latin typeface="Lucida Sans Unicode"/>
                <a:cs typeface="Lucida Sans Unicode"/>
              </a:rPr>
              <a:t> </a:t>
            </a:r>
            <a:r>
              <a:rPr sz="2800" spc="-125" dirty="0">
                <a:solidFill>
                  <a:srgbClr val="57575A"/>
                </a:solidFill>
                <a:latin typeface="Lucida Sans Unicode"/>
                <a:cs typeface="Lucida Sans Unicode"/>
              </a:rPr>
              <a:t>OpenSSL</a:t>
            </a:r>
            <a:r>
              <a:rPr sz="2800" spc="-215" dirty="0">
                <a:solidFill>
                  <a:srgbClr val="57575A"/>
                </a:solidFill>
                <a:latin typeface="Lucida Sans Unicode"/>
                <a:cs typeface="Lucida Sans Unicode"/>
              </a:rPr>
              <a:t> </a:t>
            </a:r>
            <a:r>
              <a:rPr sz="2800" spc="-120" dirty="0">
                <a:solidFill>
                  <a:srgbClr val="57575A"/>
                </a:solidFill>
                <a:latin typeface="Lucida Sans Unicode"/>
                <a:cs typeface="Lucida Sans Unicode"/>
              </a:rPr>
              <a:t>library</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310" dirty="0">
                <a:solidFill>
                  <a:srgbClr val="57575A"/>
                </a:solidFill>
                <a:latin typeface="Lucida Sans Unicode"/>
                <a:cs typeface="Lucida Sans Unicode"/>
              </a:rPr>
              <a:t>Cross-</a:t>
            </a:r>
            <a:r>
              <a:rPr sz="2800" spc="-130" dirty="0">
                <a:solidFill>
                  <a:srgbClr val="57575A"/>
                </a:solidFill>
                <a:latin typeface="Lucida Sans Unicode"/>
                <a:cs typeface="Lucida Sans Unicode"/>
              </a:rPr>
              <a:t>device, </a:t>
            </a:r>
            <a:r>
              <a:rPr sz="2800" spc="-275" dirty="0">
                <a:solidFill>
                  <a:srgbClr val="57575A"/>
                </a:solidFill>
                <a:latin typeface="Lucida Sans Unicode"/>
                <a:cs typeface="Lucida Sans Unicode"/>
              </a:rPr>
              <a:t>cross-</a:t>
            </a:r>
            <a:r>
              <a:rPr sz="2800" spc="-25" dirty="0">
                <a:solidFill>
                  <a:srgbClr val="57575A"/>
                </a:solidFill>
                <a:latin typeface="Lucida Sans Unicode"/>
                <a:cs typeface="Lucida Sans Unicode"/>
              </a:rPr>
              <a:t>OS</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215" dirty="0">
                <a:solidFill>
                  <a:srgbClr val="57575A"/>
                </a:solidFill>
                <a:latin typeface="Lucida Sans Unicode"/>
                <a:cs typeface="Lucida Sans Unicode"/>
              </a:rPr>
              <a:t>High</a:t>
            </a:r>
            <a:r>
              <a:rPr sz="2800" spc="-185" dirty="0">
                <a:solidFill>
                  <a:srgbClr val="57575A"/>
                </a:solidFill>
                <a:latin typeface="Lucida Sans Unicode"/>
                <a:cs typeface="Lucida Sans Unicode"/>
              </a:rPr>
              <a:t> </a:t>
            </a:r>
            <a:r>
              <a:rPr sz="2800" spc="-155" dirty="0">
                <a:solidFill>
                  <a:srgbClr val="57575A"/>
                </a:solidFill>
                <a:latin typeface="Lucida Sans Unicode"/>
                <a:cs typeface="Lucida Sans Unicode"/>
              </a:rPr>
              <a:t>impact,</a:t>
            </a:r>
            <a:r>
              <a:rPr sz="2800" spc="-190" dirty="0">
                <a:solidFill>
                  <a:srgbClr val="57575A"/>
                </a:solidFill>
                <a:latin typeface="Lucida Sans Unicode"/>
                <a:cs typeface="Lucida Sans Unicode"/>
              </a:rPr>
              <a:t> </a:t>
            </a:r>
            <a:r>
              <a:rPr sz="2800" spc="-225" dirty="0">
                <a:solidFill>
                  <a:srgbClr val="57575A"/>
                </a:solidFill>
                <a:latin typeface="Lucida Sans Unicode"/>
                <a:cs typeface="Lucida Sans Unicode"/>
              </a:rPr>
              <a:t>many</a:t>
            </a:r>
            <a:r>
              <a:rPr sz="2800" spc="-250" dirty="0">
                <a:solidFill>
                  <a:srgbClr val="57575A"/>
                </a:solidFill>
                <a:latin typeface="Lucida Sans Unicode"/>
                <a:cs typeface="Lucida Sans Unicode"/>
              </a:rPr>
              <a:t> </a:t>
            </a:r>
            <a:r>
              <a:rPr sz="2800" spc="-10" dirty="0">
                <a:solidFill>
                  <a:srgbClr val="57575A"/>
                </a:solidFill>
                <a:latin typeface="Lucida Sans Unicode"/>
                <a:cs typeface="Lucida Sans Unicode"/>
              </a:rPr>
              <a:t>victims</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50" dirty="0">
                <a:solidFill>
                  <a:srgbClr val="57575A"/>
                </a:solidFill>
                <a:latin typeface="Lucida Sans Unicode"/>
                <a:cs typeface="Lucida Sans Unicode"/>
              </a:rPr>
              <a:t>Buffer</a:t>
            </a:r>
            <a:r>
              <a:rPr sz="2800" spc="-175" dirty="0">
                <a:solidFill>
                  <a:srgbClr val="57575A"/>
                </a:solidFill>
                <a:latin typeface="Lucida Sans Unicode"/>
                <a:cs typeface="Lucida Sans Unicode"/>
              </a:rPr>
              <a:t> </a:t>
            </a:r>
            <a:r>
              <a:rPr sz="2800" spc="-315" dirty="0">
                <a:solidFill>
                  <a:srgbClr val="57575A"/>
                </a:solidFill>
                <a:latin typeface="Lucida Sans Unicode"/>
                <a:cs typeface="Lucida Sans Unicode"/>
              </a:rPr>
              <a:t>over-</a:t>
            </a:r>
            <a:r>
              <a:rPr sz="2800" spc="-20" dirty="0">
                <a:solidFill>
                  <a:srgbClr val="57575A"/>
                </a:solidFill>
                <a:latin typeface="Lucida Sans Unicode"/>
                <a:cs typeface="Lucida Sans Unicode"/>
              </a:rPr>
              <a:t>read</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85" dirty="0">
                <a:solidFill>
                  <a:srgbClr val="57575A"/>
                </a:solidFill>
                <a:latin typeface="Lucida Sans Unicode"/>
                <a:cs typeface="Lucida Sans Unicode"/>
              </a:rPr>
              <a:t>Information</a:t>
            </a:r>
            <a:r>
              <a:rPr sz="2800" spc="-114" dirty="0">
                <a:solidFill>
                  <a:srgbClr val="57575A"/>
                </a:solidFill>
                <a:latin typeface="Lucida Sans Unicode"/>
                <a:cs typeface="Lucida Sans Unicode"/>
              </a:rPr>
              <a:t> </a:t>
            </a:r>
            <a:r>
              <a:rPr sz="2800" spc="-10" dirty="0">
                <a:solidFill>
                  <a:srgbClr val="57575A"/>
                </a:solidFill>
                <a:latin typeface="Lucida Sans Unicode"/>
                <a:cs typeface="Lucida Sans Unicode"/>
              </a:rPr>
              <a:t>leakage</a:t>
            </a:r>
            <a:endParaRPr sz="2800">
              <a:latin typeface="Lucida Sans Unicode"/>
              <a:cs typeface="Lucida Sans Unicode"/>
            </a:endParaRPr>
          </a:p>
        </p:txBody>
      </p:sp>
      <p:sp>
        <p:nvSpPr>
          <p:cNvPr id="5" name="object 5"/>
          <p:cNvSpPr/>
          <p:nvPr/>
        </p:nvSpPr>
        <p:spPr>
          <a:xfrm>
            <a:off x="4034790" y="4797552"/>
            <a:ext cx="4283710" cy="570230"/>
          </a:xfrm>
          <a:custGeom>
            <a:avLst/>
            <a:gdLst/>
            <a:ahLst/>
            <a:cxnLst/>
            <a:rect l="l" t="t" r="r" b="b"/>
            <a:pathLst>
              <a:path w="4283709" h="570229">
                <a:moveTo>
                  <a:pt x="4188206" y="0"/>
                </a:moveTo>
                <a:lnTo>
                  <a:pt x="866901" y="0"/>
                </a:lnTo>
                <a:lnTo>
                  <a:pt x="829931" y="7467"/>
                </a:lnTo>
                <a:lnTo>
                  <a:pt x="799734" y="27828"/>
                </a:lnTo>
                <a:lnTo>
                  <a:pt x="779373" y="58025"/>
                </a:lnTo>
                <a:lnTo>
                  <a:pt x="771906" y="94996"/>
                </a:lnTo>
                <a:lnTo>
                  <a:pt x="771906" y="332486"/>
                </a:lnTo>
                <a:lnTo>
                  <a:pt x="0" y="405130"/>
                </a:lnTo>
                <a:lnTo>
                  <a:pt x="771906" y="474980"/>
                </a:lnTo>
                <a:lnTo>
                  <a:pt x="779373" y="511950"/>
                </a:lnTo>
                <a:lnTo>
                  <a:pt x="799734" y="542147"/>
                </a:lnTo>
                <a:lnTo>
                  <a:pt x="829931" y="562508"/>
                </a:lnTo>
                <a:lnTo>
                  <a:pt x="866901" y="569976"/>
                </a:lnTo>
                <a:lnTo>
                  <a:pt x="4188206" y="569976"/>
                </a:lnTo>
                <a:lnTo>
                  <a:pt x="4225176" y="562508"/>
                </a:lnTo>
                <a:lnTo>
                  <a:pt x="4255373" y="542147"/>
                </a:lnTo>
                <a:lnTo>
                  <a:pt x="4275734" y="511950"/>
                </a:lnTo>
                <a:lnTo>
                  <a:pt x="4283202" y="474980"/>
                </a:lnTo>
                <a:lnTo>
                  <a:pt x="4283202" y="94996"/>
                </a:lnTo>
                <a:lnTo>
                  <a:pt x="4275734" y="58025"/>
                </a:lnTo>
                <a:lnTo>
                  <a:pt x="4255373" y="27828"/>
                </a:lnTo>
                <a:lnTo>
                  <a:pt x="4225176" y="7467"/>
                </a:lnTo>
                <a:lnTo>
                  <a:pt x="4188206" y="0"/>
                </a:lnTo>
                <a:close/>
              </a:path>
            </a:pathLst>
          </a:custGeom>
          <a:solidFill>
            <a:srgbClr val="005589"/>
          </a:solidFill>
        </p:spPr>
        <p:txBody>
          <a:bodyPr wrap="square" lIns="0" tIns="0" rIns="0" bIns="0" rtlCol="0"/>
          <a:lstStyle/>
          <a:p>
            <a:endParaRPr/>
          </a:p>
        </p:txBody>
      </p:sp>
      <p:sp>
        <p:nvSpPr>
          <p:cNvPr id="6" name="object 6"/>
          <p:cNvSpPr txBox="1"/>
          <p:nvPr/>
        </p:nvSpPr>
        <p:spPr>
          <a:xfrm>
            <a:off x="4965953" y="4912614"/>
            <a:ext cx="3192145" cy="330835"/>
          </a:xfrm>
          <a:prstGeom prst="rect">
            <a:avLst/>
          </a:prstGeom>
        </p:spPr>
        <p:txBody>
          <a:bodyPr vert="horz" wrap="square" lIns="0" tIns="12700" rIns="0" bIns="0" rtlCol="0">
            <a:spAutoFit/>
          </a:bodyPr>
          <a:lstStyle/>
          <a:p>
            <a:pPr marL="12700">
              <a:lnSpc>
                <a:spcPct val="100000"/>
              </a:lnSpc>
              <a:spcBef>
                <a:spcPts val="100"/>
              </a:spcBef>
            </a:pPr>
            <a:r>
              <a:rPr sz="2000" i="1" spc="-35" dirty="0">
                <a:solidFill>
                  <a:srgbClr val="F4F4F4"/>
                </a:solidFill>
                <a:latin typeface="Trebuchet MS"/>
                <a:cs typeface="Trebuchet MS"/>
              </a:rPr>
              <a:t>Compromised</a:t>
            </a:r>
            <a:r>
              <a:rPr sz="2000" i="1" spc="-110" dirty="0">
                <a:solidFill>
                  <a:srgbClr val="F4F4F4"/>
                </a:solidFill>
                <a:latin typeface="Trebuchet MS"/>
                <a:cs typeface="Trebuchet MS"/>
              </a:rPr>
              <a:t> </a:t>
            </a:r>
            <a:r>
              <a:rPr sz="2000" i="1" spc="-75" dirty="0">
                <a:solidFill>
                  <a:srgbClr val="F4F4F4"/>
                </a:solidFill>
                <a:latin typeface="Trebuchet MS"/>
                <a:cs typeface="Trebuchet MS"/>
              </a:rPr>
              <a:t>Confidentiality</a:t>
            </a:r>
            <a:endParaRPr sz="2000">
              <a:latin typeface="Trebuchet MS"/>
              <a:cs typeface="Trebuchet MS"/>
            </a:endParaRPr>
          </a:p>
        </p:txBody>
      </p:sp>
      <p:sp>
        <p:nvSpPr>
          <p:cNvPr id="7" name="object 7"/>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21</a:t>
            </a:r>
          </a:p>
        </p:txBody>
      </p:sp>
      <p:sp>
        <p:nvSpPr>
          <p:cNvPr id="8" name="TextBox 7">
            <a:extLst>
              <a:ext uri="{FF2B5EF4-FFF2-40B4-BE49-F238E27FC236}">
                <a16:creationId xmlns:a16="http://schemas.microsoft.com/office/drawing/2014/main" id="{C6450C6E-FBC1-D77F-068B-FAB519AB5836}"/>
              </a:ext>
            </a:extLst>
          </p:cNvPr>
          <p:cNvSpPr txBox="1"/>
          <p:nvPr/>
        </p:nvSpPr>
        <p:spPr>
          <a:xfrm flipH="1">
            <a:off x="6984564" y="4271511"/>
            <a:ext cx="3930069" cy="369332"/>
          </a:xfrm>
          <a:prstGeom prst="rect">
            <a:avLst/>
          </a:prstGeom>
          <a:noFill/>
        </p:spPr>
        <p:txBody>
          <a:bodyPr wrap="square" rtlCol="0">
            <a:spAutoFit/>
          </a:bodyPr>
          <a:lstStyle/>
          <a:p>
            <a:r>
              <a:rPr lang="en-US" dirty="0"/>
              <a:t>Missing input validation</a:t>
            </a:r>
          </a:p>
        </p:txBody>
      </p:sp>
      <p:cxnSp>
        <p:nvCxnSpPr>
          <p:cNvPr id="10" name="Straight Arrow Connector 9">
            <a:extLst>
              <a:ext uri="{FF2B5EF4-FFF2-40B4-BE49-F238E27FC236}">
                <a16:creationId xmlns:a16="http://schemas.microsoft.com/office/drawing/2014/main" id="{56B14EEE-9AF8-5921-CC82-44DD6A6113CA}"/>
              </a:ext>
            </a:extLst>
          </p:cNvPr>
          <p:cNvCxnSpPr/>
          <p:nvPr/>
        </p:nvCxnSpPr>
        <p:spPr>
          <a:xfrm>
            <a:off x="4121150" y="4484132"/>
            <a:ext cx="2743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54258" y="4436364"/>
            <a:ext cx="1136015" cy="1666875"/>
            <a:chOff x="3154258" y="4436364"/>
            <a:chExt cx="1136015" cy="1666875"/>
          </a:xfrm>
        </p:grpSpPr>
        <p:sp>
          <p:nvSpPr>
            <p:cNvPr id="3" name="object 3"/>
            <p:cNvSpPr/>
            <p:nvPr/>
          </p:nvSpPr>
          <p:spPr>
            <a:xfrm>
              <a:off x="3159033" y="5179903"/>
              <a:ext cx="1126490" cy="918210"/>
            </a:xfrm>
            <a:custGeom>
              <a:avLst/>
              <a:gdLst/>
              <a:ahLst/>
              <a:cxnLst/>
              <a:rect l="l" t="t" r="r" b="b"/>
              <a:pathLst>
                <a:path w="1126489" h="918210">
                  <a:moveTo>
                    <a:pt x="1029551" y="636933"/>
                  </a:moveTo>
                  <a:lnTo>
                    <a:pt x="90787" y="636933"/>
                  </a:lnTo>
                  <a:lnTo>
                    <a:pt x="0" y="800026"/>
                  </a:lnTo>
                  <a:lnTo>
                    <a:pt x="0" y="918111"/>
                  </a:lnTo>
                  <a:lnTo>
                    <a:pt x="1125963" y="918111"/>
                  </a:lnTo>
                  <a:lnTo>
                    <a:pt x="1125963" y="800026"/>
                  </a:lnTo>
                  <a:lnTo>
                    <a:pt x="1029551" y="636933"/>
                  </a:lnTo>
                  <a:close/>
                </a:path>
                <a:path w="1126489" h="918210">
                  <a:moveTo>
                    <a:pt x="938398" y="0"/>
                  </a:moveTo>
                  <a:lnTo>
                    <a:pt x="184927" y="0"/>
                  </a:lnTo>
                  <a:lnTo>
                    <a:pt x="148266" y="7404"/>
                  </a:lnTo>
                  <a:lnTo>
                    <a:pt x="118328" y="27600"/>
                  </a:lnTo>
                  <a:lnTo>
                    <a:pt x="98143" y="57559"/>
                  </a:lnTo>
                  <a:lnTo>
                    <a:pt x="90741" y="94254"/>
                  </a:lnTo>
                  <a:lnTo>
                    <a:pt x="90741" y="610062"/>
                  </a:lnTo>
                  <a:lnTo>
                    <a:pt x="1032601" y="610062"/>
                  </a:lnTo>
                  <a:lnTo>
                    <a:pt x="1032601" y="94254"/>
                  </a:lnTo>
                  <a:lnTo>
                    <a:pt x="1025199" y="57559"/>
                  </a:lnTo>
                  <a:lnTo>
                    <a:pt x="1005013" y="27600"/>
                  </a:lnTo>
                  <a:lnTo>
                    <a:pt x="975069" y="7404"/>
                  </a:lnTo>
                  <a:lnTo>
                    <a:pt x="938398" y="0"/>
                  </a:lnTo>
                  <a:close/>
                </a:path>
              </a:pathLst>
            </a:custGeom>
            <a:solidFill>
              <a:srgbClr val="5B9BD4"/>
            </a:solidFill>
          </p:spPr>
          <p:txBody>
            <a:bodyPr wrap="square" lIns="0" tIns="0" rIns="0" bIns="0" rtlCol="0"/>
            <a:lstStyle/>
            <a:p>
              <a:endParaRPr/>
            </a:p>
          </p:txBody>
        </p:sp>
        <p:sp>
          <p:nvSpPr>
            <p:cNvPr id="4" name="object 4"/>
            <p:cNvSpPr/>
            <p:nvPr/>
          </p:nvSpPr>
          <p:spPr>
            <a:xfrm>
              <a:off x="3159033" y="5179903"/>
              <a:ext cx="1126490" cy="918210"/>
            </a:xfrm>
            <a:custGeom>
              <a:avLst/>
              <a:gdLst/>
              <a:ahLst/>
              <a:cxnLst/>
              <a:rect l="l" t="t" r="r" b="b"/>
              <a:pathLst>
                <a:path w="1126489" h="918210">
                  <a:moveTo>
                    <a:pt x="0" y="918111"/>
                  </a:moveTo>
                  <a:lnTo>
                    <a:pt x="1125963" y="918111"/>
                  </a:lnTo>
                  <a:lnTo>
                    <a:pt x="1125963" y="800026"/>
                  </a:lnTo>
                  <a:lnTo>
                    <a:pt x="1029551" y="636933"/>
                  </a:lnTo>
                  <a:lnTo>
                    <a:pt x="90787" y="636933"/>
                  </a:lnTo>
                  <a:lnTo>
                    <a:pt x="0" y="800026"/>
                  </a:lnTo>
                  <a:lnTo>
                    <a:pt x="0" y="918111"/>
                  </a:lnTo>
                  <a:close/>
                </a:path>
                <a:path w="1126489" h="918210">
                  <a:moveTo>
                    <a:pt x="1032601" y="610062"/>
                  </a:moveTo>
                  <a:lnTo>
                    <a:pt x="1032601" y="94254"/>
                  </a:lnTo>
                  <a:lnTo>
                    <a:pt x="1025200" y="57559"/>
                  </a:lnTo>
                  <a:lnTo>
                    <a:pt x="1005013" y="27600"/>
                  </a:lnTo>
                  <a:lnTo>
                    <a:pt x="975069" y="7404"/>
                  </a:lnTo>
                  <a:lnTo>
                    <a:pt x="938398" y="0"/>
                  </a:lnTo>
                  <a:lnTo>
                    <a:pt x="184927" y="0"/>
                  </a:lnTo>
                  <a:lnTo>
                    <a:pt x="148266" y="7404"/>
                  </a:lnTo>
                  <a:lnTo>
                    <a:pt x="118328" y="27600"/>
                  </a:lnTo>
                  <a:lnTo>
                    <a:pt x="98143" y="57559"/>
                  </a:lnTo>
                  <a:lnTo>
                    <a:pt x="90741" y="94254"/>
                  </a:lnTo>
                  <a:lnTo>
                    <a:pt x="90741" y="610062"/>
                  </a:lnTo>
                  <a:lnTo>
                    <a:pt x="1032601" y="610062"/>
                  </a:lnTo>
                  <a:close/>
                </a:path>
              </a:pathLst>
            </a:custGeom>
            <a:ln w="9546">
              <a:solidFill>
                <a:srgbClr val="FFFFFF"/>
              </a:solidFill>
            </a:ln>
          </p:spPr>
          <p:txBody>
            <a:bodyPr wrap="square" lIns="0" tIns="0" rIns="0" bIns="0" rtlCol="0"/>
            <a:lstStyle/>
            <a:p>
              <a:endParaRPr/>
            </a:p>
          </p:txBody>
        </p:sp>
        <p:sp>
          <p:nvSpPr>
            <p:cNvPr id="5" name="object 5"/>
            <p:cNvSpPr/>
            <p:nvPr/>
          </p:nvSpPr>
          <p:spPr>
            <a:xfrm>
              <a:off x="3269816" y="5885239"/>
              <a:ext cx="902969" cy="81915"/>
            </a:xfrm>
            <a:custGeom>
              <a:avLst/>
              <a:gdLst/>
              <a:ahLst/>
              <a:cxnLst/>
              <a:rect l="l" t="t" r="r" b="b"/>
              <a:pathLst>
                <a:path w="902970" h="81914">
                  <a:moveTo>
                    <a:pt x="856929" y="0"/>
                  </a:moveTo>
                  <a:lnTo>
                    <a:pt x="45481" y="0"/>
                  </a:lnTo>
                  <a:lnTo>
                    <a:pt x="0" y="81370"/>
                  </a:lnTo>
                  <a:lnTo>
                    <a:pt x="902402" y="81370"/>
                  </a:lnTo>
                  <a:lnTo>
                    <a:pt x="856929" y="0"/>
                  </a:lnTo>
                  <a:close/>
                </a:path>
              </a:pathLst>
            </a:custGeom>
            <a:solidFill>
              <a:srgbClr val="FFFFFF"/>
            </a:solidFill>
          </p:spPr>
          <p:txBody>
            <a:bodyPr wrap="square" lIns="0" tIns="0" rIns="0" bIns="0" rtlCol="0"/>
            <a:lstStyle/>
            <a:p>
              <a:endParaRPr/>
            </a:p>
          </p:txBody>
        </p:sp>
        <p:sp>
          <p:nvSpPr>
            <p:cNvPr id="6" name="object 6"/>
            <p:cNvSpPr/>
            <p:nvPr/>
          </p:nvSpPr>
          <p:spPr>
            <a:xfrm>
              <a:off x="3340576" y="5268116"/>
              <a:ext cx="763270" cy="424180"/>
            </a:xfrm>
            <a:custGeom>
              <a:avLst/>
              <a:gdLst/>
              <a:ahLst/>
              <a:cxnLst/>
              <a:rect l="l" t="t" r="r" b="b"/>
              <a:pathLst>
                <a:path w="763270" h="424179">
                  <a:moveTo>
                    <a:pt x="762892" y="0"/>
                  </a:moveTo>
                  <a:lnTo>
                    <a:pt x="0" y="0"/>
                  </a:lnTo>
                  <a:lnTo>
                    <a:pt x="0" y="423748"/>
                  </a:lnTo>
                  <a:lnTo>
                    <a:pt x="762892" y="423748"/>
                  </a:lnTo>
                  <a:lnTo>
                    <a:pt x="762892" y="0"/>
                  </a:lnTo>
                  <a:close/>
                </a:path>
              </a:pathLst>
            </a:custGeom>
            <a:solidFill>
              <a:srgbClr val="A4A4A4"/>
            </a:solidFill>
          </p:spPr>
          <p:txBody>
            <a:bodyPr wrap="square" lIns="0" tIns="0" rIns="0" bIns="0" rtlCol="0"/>
            <a:lstStyle/>
            <a:p>
              <a:endParaRPr/>
            </a:p>
          </p:txBody>
        </p:sp>
        <p:sp>
          <p:nvSpPr>
            <p:cNvPr id="7" name="object 7"/>
            <p:cNvSpPr/>
            <p:nvPr/>
          </p:nvSpPr>
          <p:spPr>
            <a:xfrm>
              <a:off x="3340576" y="5268116"/>
              <a:ext cx="763270" cy="424180"/>
            </a:xfrm>
            <a:custGeom>
              <a:avLst/>
              <a:gdLst/>
              <a:ahLst/>
              <a:cxnLst/>
              <a:rect l="l" t="t" r="r" b="b"/>
              <a:pathLst>
                <a:path w="763270" h="424179">
                  <a:moveTo>
                    <a:pt x="0" y="423748"/>
                  </a:moveTo>
                  <a:lnTo>
                    <a:pt x="762892" y="423748"/>
                  </a:lnTo>
                  <a:lnTo>
                    <a:pt x="762892" y="0"/>
                  </a:lnTo>
                  <a:lnTo>
                    <a:pt x="0" y="0"/>
                  </a:lnTo>
                  <a:lnTo>
                    <a:pt x="0" y="423748"/>
                  </a:lnTo>
                  <a:close/>
                </a:path>
              </a:pathLst>
            </a:custGeom>
            <a:ln w="9547">
              <a:solidFill>
                <a:srgbClr val="FFFF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3209544" y="4436364"/>
              <a:ext cx="1016507" cy="986028"/>
            </a:xfrm>
            <a:prstGeom prst="rect">
              <a:avLst/>
            </a:prstGeom>
          </p:spPr>
        </p:pic>
      </p:grpSp>
      <p:sp>
        <p:nvSpPr>
          <p:cNvPr id="9" name="object 9"/>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114" dirty="0"/>
              <a:t>Security</a:t>
            </a:r>
            <a:r>
              <a:rPr spc="-280" dirty="0"/>
              <a:t> </a:t>
            </a:r>
            <a:r>
              <a:rPr spc="-120" dirty="0"/>
              <a:t>Threats</a:t>
            </a:r>
          </a:p>
        </p:txBody>
      </p:sp>
      <p:sp>
        <p:nvSpPr>
          <p:cNvPr id="10" name="object 10"/>
          <p:cNvSpPr txBox="1"/>
          <p:nvPr/>
        </p:nvSpPr>
        <p:spPr>
          <a:xfrm>
            <a:off x="347573" y="1740865"/>
            <a:ext cx="2583815" cy="452120"/>
          </a:xfrm>
          <a:prstGeom prst="rect">
            <a:avLst/>
          </a:prstGeom>
        </p:spPr>
        <p:txBody>
          <a:bodyPr vert="horz" wrap="square" lIns="0" tIns="12065" rIns="0" bIns="0" rtlCol="0">
            <a:spAutoFit/>
          </a:bodyPr>
          <a:lstStyle/>
          <a:p>
            <a:pPr marL="12700">
              <a:lnSpc>
                <a:spcPct val="100000"/>
              </a:lnSpc>
              <a:spcBef>
                <a:spcPts val="95"/>
              </a:spcBef>
            </a:pPr>
            <a:r>
              <a:rPr sz="2800" spc="-150" dirty="0">
                <a:solidFill>
                  <a:srgbClr val="57575A"/>
                </a:solidFill>
                <a:latin typeface="Lucida Sans Unicode"/>
                <a:cs typeface="Lucida Sans Unicode"/>
              </a:rPr>
              <a:t>Denial</a:t>
            </a:r>
            <a:r>
              <a:rPr sz="2800" spc="-220" dirty="0">
                <a:solidFill>
                  <a:srgbClr val="57575A"/>
                </a:solidFill>
                <a:latin typeface="Lucida Sans Unicode"/>
                <a:cs typeface="Lucida Sans Unicode"/>
              </a:rPr>
              <a:t> </a:t>
            </a:r>
            <a:r>
              <a:rPr sz="2800" spc="-195" dirty="0">
                <a:solidFill>
                  <a:srgbClr val="57575A"/>
                </a:solidFill>
                <a:latin typeface="Lucida Sans Unicode"/>
                <a:cs typeface="Lucida Sans Unicode"/>
              </a:rPr>
              <a:t>of</a:t>
            </a:r>
            <a:r>
              <a:rPr sz="2800" spc="-295" dirty="0">
                <a:solidFill>
                  <a:srgbClr val="57575A"/>
                </a:solidFill>
                <a:latin typeface="Lucida Sans Unicode"/>
                <a:cs typeface="Lucida Sans Unicode"/>
              </a:rPr>
              <a:t> </a:t>
            </a:r>
            <a:r>
              <a:rPr sz="2800" spc="-85" dirty="0">
                <a:solidFill>
                  <a:srgbClr val="57575A"/>
                </a:solidFill>
                <a:latin typeface="Lucida Sans Unicode"/>
                <a:cs typeface="Lucida Sans Unicode"/>
              </a:rPr>
              <a:t>Service</a:t>
            </a:r>
            <a:endParaRPr sz="2800">
              <a:latin typeface="Lucida Sans Unicode"/>
              <a:cs typeface="Lucida Sans Unicode"/>
            </a:endParaRPr>
          </a:p>
        </p:txBody>
      </p:sp>
      <p:grpSp>
        <p:nvGrpSpPr>
          <p:cNvPr id="11" name="object 11"/>
          <p:cNvGrpSpPr/>
          <p:nvPr/>
        </p:nvGrpSpPr>
        <p:grpSpPr>
          <a:xfrm>
            <a:off x="7604670" y="5442129"/>
            <a:ext cx="866140" cy="401320"/>
            <a:chOff x="7604670" y="5442129"/>
            <a:chExt cx="866140" cy="401320"/>
          </a:xfrm>
        </p:grpSpPr>
        <p:sp>
          <p:nvSpPr>
            <p:cNvPr id="12" name="object 12"/>
            <p:cNvSpPr/>
            <p:nvPr/>
          </p:nvSpPr>
          <p:spPr>
            <a:xfrm>
              <a:off x="7608314" y="5445773"/>
              <a:ext cx="859155" cy="393700"/>
            </a:xfrm>
            <a:custGeom>
              <a:avLst/>
              <a:gdLst/>
              <a:ahLst/>
              <a:cxnLst/>
              <a:rect l="l" t="t" r="r" b="b"/>
              <a:pathLst>
                <a:path w="859154" h="393700">
                  <a:moveTo>
                    <a:pt x="809367" y="359170"/>
                  </a:moveTo>
                  <a:lnTo>
                    <a:pt x="48550" y="359170"/>
                  </a:lnTo>
                  <a:lnTo>
                    <a:pt x="65727" y="393568"/>
                  </a:lnTo>
                  <a:lnTo>
                    <a:pt x="792194" y="393568"/>
                  </a:lnTo>
                  <a:lnTo>
                    <a:pt x="809367" y="359170"/>
                  </a:lnTo>
                  <a:close/>
                </a:path>
                <a:path w="859154" h="393700">
                  <a:moveTo>
                    <a:pt x="858838" y="0"/>
                  </a:moveTo>
                  <a:lnTo>
                    <a:pt x="0" y="0"/>
                  </a:lnTo>
                  <a:lnTo>
                    <a:pt x="0" y="344877"/>
                  </a:lnTo>
                  <a:lnTo>
                    <a:pt x="858838" y="344877"/>
                  </a:lnTo>
                  <a:lnTo>
                    <a:pt x="858838" y="0"/>
                  </a:lnTo>
                  <a:close/>
                </a:path>
              </a:pathLst>
            </a:custGeom>
            <a:solidFill>
              <a:srgbClr val="5B9BD4"/>
            </a:solidFill>
          </p:spPr>
          <p:txBody>
            <a:bodyPr wrap="square" lIns="0" tIns="0" rIns="0" bIns="0" rtlCol="0"/>
            <a:lstStyle/>
            <a:p>
              <a:endParaRPr/>
            </a:p>
          </p:txBody>
        </p:sp>
        <p:sp>
          <p:nvSpPr>
            <p:cNvPr id="13" name="object 13"/>
            <p:cNvSpPr/>
            <p:nvPr/>
          </p:nvSpPr>
          <p:spPr>
            <a:xfrm>
              <a:off x="7608314" y="5445773"/>
              <a:ext cx="859155" cy="393700"/>
            </a:xfrm>
            <a:custGeom>
              <a:avLst/>
              <a:gdLst/>
              <a:ahLst/>
              <a:cxnLst/>
              <a:rect l="l" t="t" r="r" b="b"/>
              <a:pathLst>
                <a:path w="859154" h="393700">
                  <a:moveTo>
                    <a:pt x="792194" y="393568"/>
                  </a:moveTo>
                  <a:lnTo>
                    <a:pt x="809367" y="359170"/>
                  </a:lnTo>
                  <a:lnTo>
                    <a:pt x="48550" y="359170"/>
                  </a:lnTo>
                  <a:lnTo>
                    <a:pt x="65727" y="393568"/>
                  </a:lnTo>
                  <a:lnTo>
                    <a:pt x="792194" y="393568"/>
                  </a:lnTo>
                  <a:close/>
                </a:path>
                <a:path w="859154" h="393700">
                  <a:moveTo>
                    <a:pt x="858838" y="0"/>
                  </a:moveTo>
                  <a:lnTo>
                    <a:pt x="0" y="0"/>
                  </a:lnTo>
                  <a:lnTo>
                    <a:pt x="0" y="344877"/>
                  </a:lnTo>
                  <a:lnTo>
                    <a:pt x="858838" y="344877"/>
                  </a:lnTo>
                  <a:lnTo>
                    <a:pt x="858838" y="0"/>
                  </a:lnTo>
                  <a:close/>
                </a:path>
              </a:pathLst>
            </a:custGeom>
            <a:ln w="7283">
              <a:solidFill>
                <a:srgbClr val="FFFFFF"/>
              </a:solidFill>
            </a:ln>
          </p:spPr>
          <p:txBody>
            <a:bodyPr wrap="square" lIns="0" tIns="0" rIns="0" bIns="0" rtlCol="0"/>
            <a:lstStyle/>
            <a:p>
              <a:endParaRPr/>
            </a:p>
          </p:txBody>
        </p:sp>
        <p:sp>
          <p:nvSpPr>
            <p:cNvPr id="14" name="object 14"/>
            <p:cNvSpPr/>
            <p:nvPr/>
          </p:nvSpPr>
          <p:spPr>
            <a:xfrm>
              <a:off x="8193961" y="5509992"/>
              <a:ext cx="224154" cy="212725"/>
            </a:xfrm>
            <a:custGeom>
              <a:avLst/>
              <a:gdLst/>
              <a:ahLst/>
              <a:cxnLst/>
              <a:rect l="l" t="t" r="r" b="b"/>
              <a:pathLst>
                <a:path w="224154" h="212725">
                  <a:moveTo>
                    <a:pt x="223562" y="0"/>
                  </a:moveTo>
                  <a:lnTo>
                    <a:pt x="0" y="0"/>
                  </a:lnTo>
                  <a:lnTo>
                    <a:pt x="0" y="212448"/>
                  </a:lnTo>
                  <a:lnTo>
                    <a:pt x="223562" y="212448"/>
                  </a:lnTo>
                  <a:lnTo>
                    <a:pt x="223562" y="0"/>
                  </a:lnTo>
                  <a:close/>
                </a:path>
              </a:pathLst>
            </a:custGeom>
            <a:solidFill>
              <a:srgbClr val="AAD287"/>
            </a:solidFill>
          </p:spPr>
          <p:txBody>
            <a:bodyPr wrap="square" lIns="0" tIns="0" rIns="0" bIns="0" rtlCol="0"/>
            <a:lstStyle/>
            <a:p>
              <a:endParaRPr/>
            </a:p>
          </p:txBody>
        </p:sp>
        <p:sp>
          <p:nvSpPr>
            <p:cNvPr id="15" name="object 15"/>
            <p:cNvSpPr/>
            <p:nvPr/>
          </p:nvSpPr>
          <p:spPr>
            <a:xfrm>
              <a:off x="8193961" y="5509992"/>
              <a:ext cx="224154" cy="212725"/>
            </a:xfrm>
            <a:custGeom>
              <a:avLst/>
              <a:gdLst/>
              <a:ahLst/>
              <a:cxnLst/>
              <a:rect l="l" t="t" r="r" b="b"/>
              <a:pathLst>
                <a:path w="224154" h="212725">
                  <a:moveTo>
                    <a:pt x="0" y="212448"/>
                  </a:moveTo>
                  <a:lnTo>
                    <a:pt x="223562" y="212448"/>
                  </a:lnTo>
                  <a:lnTo>
                    <a:pt x="223562" y="0"/>
                  </a:lnTo>
                  <a:lnTo>
                    <a:pt x="0" y="0"/>
                  </a:lnTo>
                  <a:lnTo>
                    <a:pt x="0" y="212448"/>
                  </a:lnTo>
                  <a:close/>
                </a:path>
              </a:pathLst>
            </a:custGeom>
            <a:ln w="7283">
              <a:solidFill>
                <a:srgbClr val="FFFFFF"/>
              </a:solidFill>
            </a:ln>
          </p:spPr>
          <p:txBody>
            <a:bodyPr wrap="square" lIns="0" tIns="0" rIns="0" bIns="0" rtlCol="0"/>
            <a:lstStyle/>
            <a:p>
              <a:endParaRPr/>
            </a:p>
          </p:txBody>
        </p:sp>
        <p:sp>
          <p:nvSpPr>
            <p:cNvPr id="16" name="object 16"/>
            <p:cNvSpPr/>
            <p:nvPr/>
          </p:nvSpPr>
          <p:spPr>
            <a:xfrm>
              <a:off x="7704811" y="5522480"/>
              <a:ext cx="699770" cy="187960"/>
            </a:xfrm>
            <a:custGeom>
              <a:avLst/>
              <a:gdLst/>
              <a:ahLst/>
              <a:cxnLst/>
              <a:rect l="l" t="t" r="r" b="b"/>
              <a:pathLst>
                <a:path w="699770" h="187960">
                  <a:moveTo>
                    <a:pt x="60426" y="107048"/>
                  </a:moveTo>
                  <a:lnTo>
                    <a:pt x="0" y="107048"/>
                  </a:lnTo>
                  <a:lnTo>
                    <a:pt x="0" y="136105"/>
                  </a:lnTo>
                  <a:lnTo>
                    <a:pt x="15709" y="136105"/>
                  </a:lnTo>
                  <a:lnTo>
                    <a:pt x="15709" y="151180"/>
                  </a:lnTo>
                  <a:lnTo>
                    <a:pt x="44704" y="151180"/>
                  </a:lnTo>
                  <a:lnTo>
                    <a:pt x="44704" y="136105"/>
                  </a:lnTo>
                  <a:lnTo>
                    <a:pt x="60426" y="136105"/>
                  </a:lnTo>
                  <a:lnTo>
                    <a:pt x="60426" y="107048"/>
                  </a:lnTo>
                  <a:close/>
                </a:path>
                <a:path w="699770" h="187960">
                  <a:moveTo>
                    <a:pt x="60426" y="36982"/>
                  </a:moveTo>
                  <a:lnTo>
                    <a:pt x="0" y="36982"/>
                  </a:lnTo>
                  <a:lnTo>
                    <a:pt x="0" y="66001"/>
                  </a:lnTo>
                  <a:lnTo>
                    <a:pt x="15709" y="66001"/>
                  </a:lnTo>
                  <a:lnTo>
                    <a:pt x="15709" y="81127"/>
                  </a:lnTo>
                  <a:lnTo>
                    <a:pt x="44704" y="81127"/>
                  </a:lnTo>
                  <a:lnTo>
                    <a:pt x="44704" y="66001"/>
                  </a:lnTo>
                  <a:lnTo>
                    <a:pt x="60426" y="66001"/>
                  </a:lnTo>
                  <a:lnTo>
                    <a:pt x="60426" y="36982"/>
                  </a:lnTo>
                  <a:close/>
                </a:path>
                <a:path w="699770" h="187960">
                  <a:moveTo>
                    <a:pt x="157480" y="107048"/>
                  </a:moveTo>
                  <a:lnTo>
                    <a:pt x="97078" y="107048"/>
                  </a:lnTo>
                  <a:lnTo>
                    <a:pt x="97078" y="136105"/>
                  </a:lnTo>
                  <a:lnTo>
                    <a:pt x="112776" y="136105"/>
                  </a:lnTo>
                  <a:lnTo>
                    <a:pt x="112776" y="151180"/>
                  </a:lnTo>
                  <a:lnTo>
                    <a:pt x="141782" y="151180"/>
                  </a:lnTo>
                  <a:lnTo>
                    <a:pt x="141782" y="136105"/>
                  </a:lnTo>
                  <a:lnTo>
                    <a:pt x="157480" y="136105"/>
                  </a:lnTo>
                  <a:lnTo>
                    <a:pt x="157480" y="107048"/>
                  </a:lnTo>
                  <a:close/>
                </a:path>
                <a:path w="699770" h="187960">
                  <a:moveTo>
                    <a:pt x="157480" y="36982"/>
                  </a:moveTo>
                  <a:lnTo>
                    <a:pt x="97078" y="36982"/>
                  </a:lnTo>
                  <a:lnTo>
                    <a:pt x="97078" y="66001"/>
                  </a:lnTo>
                  <a:lnTo>
                    <a:pt x="112776" y="66001"/>
                  </a:lnTo>
                  <a:lnTo>
                    <a:pt x="112776" y="81127"/>
                  </a:lnTo>
                  <a:lnTo>
                    <a:pt x="141782" y="81127"/>
                  </a:lnTo>
                  <a:lnTo>
                    <a:pt x="141782" y="66001"/>
                  </a:lnTo>
                  <a:lnTo>
                    <a:pt x="157480" y="66001"/>
                  </a:lnTo>
                  <a:lnTo>
                    <a:pt x="157480" y="36982"/>
                  </a:lnTo>
                  <a:close/>
                </a:path>
                <a:path w="699770" h="187960">
                  <a:moveTo>
                    <a:pt x="254558" y="107048"/>
                  </a:moveTo>
                  <a:lnTo>
                    <a:pt x="194144" y="107048"/>
                  </a:lnTo>
                  <a:lnTo>
                    <a:pt x="194144" y="136105"/>
                  </a:lnTo>
                  <a:lnTo>
                    <a:pt x="209829" y="136105"/>
                  </a:lnTo>
                  <a:lnTo>
                    <a:pt x="209829" y="151180"/>
                  </a:lnTo>
                  <a:lnTo>
                    <a:pt x="238836" y="151180"/>
                  </a:lnTo>
                  <a:lnTo>
                    <a:pt x="238836" y="136105"/>
                  </a:lnTo>
                  <a:lnTo>
                    <a:pt x="254558" y="136105"/>
                  </a:lnTo>
                  <a:lnTo>
                    <a:pt x="254558" y="107048"/>
                  </a:lnTo>
                  <a:close/>
                </a:path>
                <a:path w="699770" h="187960">
                  <a:moveTo>
                    <a:pt x="254558" y="36982"/>
                  </a:moveTo>
                  <a:lnTo>
                    <a:pt x="194144" y="36982"/>
                  </a:lnTo>
                  <a:lnTo>
                    <a:pt x="194144" y="66001"/>
                  </a:lnTo>
                  <a:lnTo>
                    <a:pt x="209829" y="66001"/>
                  </a:lnTo>
                  <a:lnTo>
                    <a:pt x="209829" y="81127"/>
                  </a:lnTo>
                  <a:lnTo>
                    <a:pt x="238836" y="81127"/>
                  </a:lnTo>
                  <a:lnTo>
                    <a:pt x="238836" y="66001"/>
                  </a:lnTo>
                  <a:lnTo>
                    <a:pt x="254558" y="66001"/>
                  </a:lnTo>
                  <a:lnTo>
                    <a:pt x="254558" y="36982"/>
                  </a:lnTo>
                  <a:close/>
                </a:path>
                <a:path w="699770" h="187960">
                  <a:moveTo>
                    <a:pt x="351599" y="107048"/>
                  </a:moveTo>
                  <a:lnTo>
                    <a:pt x="291185" y="107048"/>
                  </a:lnTo>
                  <a:lnTo>
                    <a:pt x="291185" y="136105"/>
                  </a:lnTo>
                  <a:lnTo>
                    <a:pt x="306895" y="136105"/>
                  </a:lnTo>
                  <a:lnTo>
                    <a:pt x="306895" y="151180"/>
                  </a:lnTo>
                  <a:lnTo>
                    <a:pt x="335902" y="151180"/>
                  </a:lnTo>
                  <a:lnTo>
                    <a:pt x="335902" y="136105"/>
                  </a:lnTo>
                  <a:lnTo>
                    <a:pt x="351599" y="136105"/>
                  </a:lnTo>
                  <a:lnTo>
                    <a:pt x="351599" y="107048"/>
                  </a:lnTo>
                  <a:close/>
                </a:path>
                <a:path w="699770" h="187960">
                  <a:moveTo>
                    <a:pt x="351599" y="36982"/>
                  </a:moveTo>
                  <a:lnTo>
                    <a:pt x="291185" y="36982"/>
                  </a:lnTo>
                  <a:lnTo>
                    <a:pt x="291185" y="66001"/>
                  </a:lnTo>
                  <a:lnTo>
                    <a:pt x="306895" y="66001"/>
                  </a:lnTo>
                  <a:lnTo>
                    <a:pt x="306895" y="81127"/>
                  </a:lnTo>
                  <a:lnTo>
                    <a:pt x="335902" y="81127"/>
                  </a:lnTo>
                  <a:lnTo>
                    <a:pt x="335902" y="66001"/>
                  </a:lnTo>
                  <a:lnTo>
                    <a:pt x="351599" y="66001"/>
                  </a:lnTo>
                  <a:lnTo>
                    <a:pt x="351599" y="36982"/>
                  </a:lnTo>
                  <a:close/>
                </a:path>
                <a:path w="699770" h="187960">
                  <a:moveTo>
                    <a:pt x="581304" y="93751"/>
                  </a:moveTo>
                  <a:lnTo>
                    <a:pt x="561568" y="72212"/>
                  </a:lnTo>
                  <a:lnTo>
                    <a:pt x="543598" y="72212"/>
                  </a:lnTo>
                  <a:lnTo>
                    <a:pt x="558800" y="87274"/>
                  </a:lnTo>
                  <a:lnTo>
                    <a:pt x="506501" y="87274"/>
                  </a:lnTo>
                  <a:lnTo>
                    <a:pt x="506501" y="100126"/>
                  </a:lnTo>
                  <a:lnTo>
                    <a:pt x="558952" y="100126"/>
                  </a:lnTo>
                  <a:lnTo>
                    <a:pt x="543674" y="115303"/>
                  </a:lnTo>
                  <a:lnTo>
                    <a:pt x="561441" y="115303"/>
                  </a:lnTo>
                  <a:lnTo>
                    <a:pt x="581304" y="93751"/>
                  </a:lnTo>
                  <a:close/>
                </a:path>
                <a:path w="699770" h="187960">
                  <a:moveTo>
                    <a:pt x="624484" y="149758"/>
                  </a:moveTo>
                  <a:lnTo>
                    <a:pt x="609447" y="164998"/>
                  </a:lnTo>
                  <a:lnTo>
                    <a:pt x="609447" y="112610"/>
                  </a:lnTo>
                  <a:lnTo>
                    <a:pt x="596595" y="112610"/>
                  </a:lnTo>
                  <a:lnTo>
                    <a:pt x="596595" y="165150"/>
                  </a:lnTo>
                  <a:lnTo>
                    <a:pt x="581444" y="149821"/>
                  </a:lnTo>
                  <a:lnTo>
                    <a:pt x="581558" y="167754"/>
                  </a:lnTo>
                  <a:lnTo>
                    <a:pt x="602957" y="187490"/>
                  </a:lnTo>
                  <a:lnTo>
                    <a:pt x="624484" y="167754"/>
                  </a:lnTo>
                  <a:lnTo>
                    <a:pt x="624484" y="165150"/>
                  </a:lnTo>
                  <a:lnTo>
                    <a:pt x="624484" y="164998"/>
                  </a:lnTo>
                  <a:lnTo>
                    <a:pt x="624484" y="149758"/>
                  </a:lnTo>
                  <a:close/>
                </a:path>
                <a:path w="699770" h="187960">
                  <a:moveTo>
                    <a:pt x="624484" y="22352"/>
                  </a:moveTo>
                  <a:lnTo>
                    <a:pt x="624408" y="19799"/>
                  </a:lnTo>
                  <a:lnTo>
                    <a:pt x="602957" y="0"/>
                  </a:lnTo>
                  <a:lnTo>
                    <a:pt x="581444" y="19799"/>
                  </a:lnTo>
                  <a:lnTo>
                    <a:pt x="581444" y="37757"/>
                  </a:lnTo>
                  <a:lnTo>
                    <a:pt x="596468" y="22504"/>
                  </a:lnTo>
                  <a:lnTo>
                    <a:pt x="596468" y="74904"/>
                  </a:lnTo>
                  <a:lnTo>
                    <a:pt x="609333" y="74904"/>
                  </a:lnTo>
                  <a:lnTo>
                    <a:pt x="609333" y="22504"/>
                  </a:lnTo>
                  <a:lnTo>
                    <a:pt x="609333" y="22352"/>
                  </a:lnTo>
                  <a:lnTo>
                    <a:pt x="624484" y="37668"/>
                  </a:lnTo>
                  <a:lnTo>
                    <a:pt x="624484" y="22352"/>
                  </a:lnTo>
                  <a:close/>
                </a:path>
                <a:path w="699770" h="187960">
                  <a:moveTo>
                    <a:pt x="699439" y="87388"/>
                  </a:moveTo>
                  <a:lnTo>
                    <a:pt x="646976" y="87388"/>
                  </a:lnTo>
                  <a:lnTo>
                    <a:pt x="662241" y="72212"/>
                  </a:lnTo>
                  <a:lnTo>
                    <a:pt x="644474" y="72212"/>
                  </a:lnTo>
                  <a:lnTo>
                    <a:pt x="624636" y="93751"/>
                  </a:lnTo>
                  <a:lnTo>
                    <a:pt x="644398" y="115303"/>
                  </a:lnTo>
                  <a:lnTo>
                    <a:pt x="662330" y="115303"/>
                  </a:lnTo>
                  <a:lnTo>
                    <a:pt x="647115" y="100253"/>
                  </a:lnTo>
                  <a:lnTo>
                    <a:pt x="699439" y="100253"/>
                  </a:lnTo>
                  <a:lnTo>
                    <a:pt x="699439" y="87388"/>
                  </a:lnTo>
                  <a:close/>
                </a:path>
              </a:pathLst>
            </a:custGeom>
            <a:solidFill>
              <a:srgbClr val="FFFFFF"/>
            </a:solidFill>
          </p:spPr>
          <p:txBody>
            <a:bodyPr wrap="square" lIns="0" tIns="0" rIns="0" bIns="0" rtlCol="0"/>
            <a:lstStyle/>
            <a:p>
              <a:endParaRPr/>
            </a:p>
          </p:txBody>
        </p:sp>
      </p:grpSp>
      <p:grpSp>
        <p:nvGrpSpPr>
          <p:cNvPr id="17" name="object 17"/>
          <p:cNvGrpSpPr/>
          <p:nvPr/>
        </p:nvGrpSpPr>
        <p:grpSpPr>
          <a:xfrm>
            <a:off x="1886292" y="2870788"/>
            <a:ext cx="1136015" cy="1004569"/>
            <a:chOff x="1886292" y="2870788"/>
            <a:chExt cx="1136015" cy="1004569"/>
          </a:xfrm>
        </p:grpSpPr>
        <p:pic>
          <p:nvPicPr>
            <p:cNvPr id="18" name="object 18"/>
            <p:cNvPicPr/>
            <p:nvPr/>
          </p:nvPicPr>
          <p:blipFill>
            <a:blip r:embed="rId3" cstate="print"/>
            <a:stretch>
              <a:fillRect/>
            </a:stretch>
          </p:blipFill>
          <p:spPr>
            <a:xfrm>
              <a:off x="2144268" y="2924556"/>
              <a:ext cx="592835" cy="576072"/>
            </a:xfrm>
            <a:prstGeom prst="rect">
              <a:avLst/>
            </a:prstGeom>
          </p:spPr>
        </p:pic>
        <p:sp>
          <p:nvSpPr>
            <p:cNvPr id="19" name="object 19"/>
            <p:cNvSpPr/>
            <p:nvPr/>
          </p:nvSpPr>
          <p:spPr>
            <a:xfrm>
              <a:off x="1891065" y="2875561"/>
              <a:ext cx="1126490" cy="995044"/>
            </a:xfrm>
            <a:custGeom>
              <a:avLst/>
              <a:gdLst/>
              <a:ahLst/>
              <a:cxnLst/>
              <a:rect l="l" t="t" r="r" b="b"/>
              <a:pathLst>
                <a:path w="1126489" h="995045">
                  <a:moveTo>
                    <a:pt x="957083" y="782683"/>
                  </a:moveTo>
                  <a:lnTo>
                    <a:pt x="168896" y="782683"/>
                  </a:lnTo>
                  <a:lnTo>
                    <a:pt x="0" y="994483"/>
                  </a:lnTo>
                  <a:lnTo>
                    <a:pt x="1125963" y="994483"/>
                  </a:lnTo>
                  <a:lnTo>
                    <a:pt x="957083" y="782683"/>
                  </a:lnTo>
                  <a:close/>
                </a:path>
                <a:path w="1126489" h="995045">
                  <a:moveTo>
                    <a:pt x="651433" y="671752"/>
                  </a:moveTo>
                  <a:lnTo>
                    <a:pt x="474513" y="671752"/>
                  </a:lnTo>
                  <a:lnTo>
                    <a:pt x="474513" y="782683"/>
                  </a:lnTo>
                  <a:lnTo>
                    <a:pt x="651433" y="782683"/>
                  </a:lnTo>
                  <a:lnTo>
                    <a:pt x="651433" y="671752"/>
                  </a:lnTo>
                  <a:close/>
                </a:path>
                <a:path w="1126489" h="995045">
                  <a:moveTo>
                    <a:pt x="1071783" y="0"/>
                  </a:moveTo>
                  <a:lnTo>
                    <a:pt x="65511" y="0"/>
                  </a:lnTo>
                  <a:lnTo>
                    <a:pt x="65511" y="671752"/>
                  </a:lnTo>
                  <a:lnTo>
                    <a:pt x="1071783" y="671752"/>
                  </a:lnTo>
                  <a:lnTo>
                    <a:pt x="1071783" y="0"/>
                  </a:lnTo>
                  <a:close/>
                </a:path>
              </a:pathLst>
            </a:custGeom>
            <a:solidFill>
              <a:srgbClr val="5B9BD4"/>
            </a:solidFill>
          </p:spPr>
          <p:txBody>
            <a:bodyPr wrap="square" lIns="0" tIns="0" rIns="0" bIns="0" rtlCol="0"/>
            <a:lstStyle/>
            <a:p>
              <a:endParaRPr/>
            </a:p>
          </p:txBody>
        </p:sp>
        <p:sp>
          <p:nvSpPr>
            <p:cNvPr id="20" name="object 20"/>
            <p:cNvSpPr/>
            <p:nvPr/>
          </p:nvSpPr>
          <p:spPr>
            <a:xfrm>
              <a:off x="1891065" y="2875561"/>
              <a:ext cx="1126490" cy="995044"/>
            </a:xfrm>
            <a:custGeom>
              <a:avLst/>
              <a:gdLst/>
              <a:ahLst/>
              <a:cxnLst/>
              <a:rect l="l" t="t" r="r" b="b"/>
              <a:pathLst>
                <a:path w="1126489" h="995045">
                  <a:moveTo>
                    <a:pt x="1071783" y="0"/>
                  </a:moveTo>
                  <a:lnTo>
                    <a:pt x="65511" y="0"/>
                  </a:lnTo>
                  <a:lnTo>
                    <a:pt x="65511" y="671752"/>
                  </a:lnTo>
                  <a:lnTo>
                    <a:pt x="1071783" y="671752"/>
                  </a:lnTo>
                  <a:lnTo>
                    <a:pt x="1071783" y="0"/>
                  </a:lnTo>
                  <a:close/>
                </a:path>
                <a:path w="1126489" h="995045">
                  <a:moveTo>
                    <a:pt x="1125963" y="994483"/>
                  </a:moveTo>
                  <a:lnTo>
                    <a:pt x="957083" y="782683"/>
                  </a:lnTo>
                  <a:lnTo>
                    <a:pt x="168896" y="782683"/>
                  </a:lnTo>
                  <a:lnTo>
                    <a:pt x="0" y="994483"/>
                  </a:lnTo>
                  <a:lnTo>
                    <a:pt x="1125963" y="994483"/>
                  </a:lnTo>
                  <a:close/>
                </a:path>
                <a:path w="1126489" h="995045">
                  <a:moveTo>
                    <a:pt x="651433" y="671752"/>
                  </a:moveTo>
                  <a:lnTo>
                    <a:pt x="474513" y="671752"/>
                  </a:lnTo>
                  <a:lnTo>
                    <a:pt x="474513" y="782683"/>
                  </a:lnTo>
                  <a:lnTo>
                    <a:pt x="651433" y="782683"/>
                  </a:lnTo>
                  <a:lnTo>
                    <a:pt x="651433" y="671752"/>
                  </a:lnTo>
                  <a:close/>
                </a:path>
              </a:pathLst>
            </a:custGeom>
            <a:ln w="9543">
              <a:solidFill>
                <a:srgbClr val="FFFFFF"/>
              </a:solidFill>
            </a:ln>
          </p:spPr>
          <p:txBody>
            <a:bodyPr wrap="square" lIns="0" tIns="0" rIns="0" bIns="0" rtlCol="0"/>
            <a:lstStyle/>
            <a:p>
              <a:endParaRPr/>
            </a:p>
          </p:txBody>
        </p:sp>
        <p:sp>
          <p:nvSpPr>
            <p:cNvPr id="21" name="object 21"/>
            <p:cNvSpPr/>
            <p:nvPr/>
          </p:nvSpPr>
          <p:spPr>
            <a:xfrm>
              <a:off x="2021820" y="2942183"/>
              <a:ext cx="877569" cy="544830"/>
            </a:xfrm>
            <a:custGeom>
              <a:avLst/>
              <a:gdLst/>
              <a:ahLst/>
              <a:cxnLst/>
              <a:rect l="l" t="t" r="r" b="b"/>
              <a:pathLst>
                <a:path w="877569" h="544829">
                  <a:moveTo>
                    <a:pt x="877211" y="0"/>
                  </a:moveTo>
                  <a:lnTo>
                    <a:pt x="0" y="0"/>
                  </a:lnTo>
                  <a:lnTo>
                    <a:pt x="0" y="544610"/>
                  </a:lnTo>
                  <a:lnTo>
                    <a:pt x="877211" y="544610"/>
                  </a:lnTo>
                  <a:lnTo>
                    <a:pt x="877211" y="0"/>
                  </a:lnTo>
                  <a:close/>
                </a:path>
              </a:pathLst>
            </a:custGeom>
            <a:solidFill>
              <a:srgbClr val="A4A4A4"/>
            </a:solidFill>
          </p:spPr>
          <p:txBody>
            <a:bodyPr wrap="square" lIns="0" tIns="0" rIns="0" bIns="0" rtlCol="0"/>
            <a:lstStyle/>
            <a:p>
              <a:endParaRPr/>
            </a:p>
          </p:txBody>
        </p:sp>
        <p:sp>
          <p:nvSpPr>
            <p:cNvPr id="22" name="object 22"/>
            <p:cNvSpPr/>
            <p:nvPr/>
          </p:nvSpPr>
          <p:spPr>
            <a:xfrm>
              <a:off x="2021820" y="2942183"/>
              <a:ext cx="877569" cy="544830"/>
            </a:xfrm>
            <a:custGeom>
              <a:avLst/>
              <a:gdLst/>
              <a:ahLst/>
              <a:cxnLst/>
              <a:rect l="l" t="t" r="r" b="b"/>
              <a:pathLst>
                <a:path w="877569" h="544829">
                  <a:moveTo>
                    <a:pt x="0" y="544610"/>
                  </a:moveTo>
                  <a:lnTo>
                    <a:pt x="877211" y="544610"/>
                  </a:lnTo>
                  <a:lnTo>
                    <a:pt x="877211" y="0"/>
                  </a:lnTo>
                  <a:lnTo>
                    <a:pt x="0" y="0"/>
                  </a:lnTo>
                  <a:lnTo>
                    <a:pt x="0" y="544610"/>
                  </a:lnTo>
                  <a:close/>
                </a:path>
              </a:pathLst>
            </a:custGeom>
            <a:ln w="9544">
              <a:solidFill>
                <a:srgbClr val="FFFFFF"/>
              </a:solidFill>
            </a:ln>
          </p:spPr>
          <p:txBody>
            <a:bodyPr wrap="square" lIns="0" tIns="0" rIns="0" bIns="0" rtlCol="0"/>
            <a:lstStyle/>
            <a:p>
              <a:endParaRPr/>
            </a:p>
          </p:txBody>
        </p:sp>
        <p:sp>
          <p:nvSpPr>
            <p:cNvPr id="23" name="object 23"/>
            <p:cNvSpPr/>
            <p:nvPr/>
          </p:nvSpPr>
          <p:spPr>
            <a:xfrm>
              <a:off x="2044295" y="3688933"/>
              <a:ext cx="801370" cy="137795"/>
            </a:xfrm>
            <a:custGeom>
              <a:avLst/>
              <a:gdLst/>
              <a:ahLst/>
              <a:cxnLst/>
              <a:rect l="l" t="t" r="r" b="b"/>
              <a:pathLst>
                <a:path w="801369" h="137795">
                  <a:moveTo>
                    <a:pt x="768866" y="55257"/>
                  </a:moveTo>
                  <a:lnTo>
                    <a:pt x="718865" y="55257"/>
                  </a:lnTo>
                  <a:lnTo>
                    <a:pt x="746844" y="86375"/>
                  </a:lnTo>
                  <a:lnTo>
                    <a:pt x="800770" y="86375"/>
                  </a:lnTo>
                  <a:lnTo>
                    <a:pt x="768866" y="55257"/>
                  </a:lnTo>
                  <a:close/>
                </a:path>
                <a:path w="801369" h="137795">
                  <a:moveTo>
                    <a:pt x="645999" y="0"/>
                  </a:moveTo>
                  <a:lnTo>
                    <a:pt x="602878" y="0"/>
                  </a:lnTo>
                  <a:lnTo>
                    <a:pt x="626504" y="33470"/>
                  </a:lnTo>
                  <a:lnTo>
                    <a:pt x="673820" y="33470"/>
                  </a:lnTo>
                  <a:lnTo>
                    <a:pt x="645999" y="0"/>
                  </a:lnTo>
                  <a:close/>
                </a:path>
                <a:path w="801369" h="137795">
                  <a:moveTo>
                    <a:pt x="712287" y="0"/>
                  </a:moveTo>
                  <a:lnTo>
                    <a:pt x="669181" y="0"/>
                  </a:lnTo>
                  <a:lnTo>
                    <a:pt x="699306" y="33470"/>
                  </a:lnTo>
                  <a:lnTo>
                    <a:pt x="746590" y="33470"/>
                  </a:lnTo>
                  <a:lnTo>
                    <a:pt x="712287" y="0"/>
                  </a:lnTo>
                  <a:close/>
                </a:path>
                <a:path w="801369" h="137795">
                  <a:moveTo>
                    <a:pt x="691917" y="55257"/>
                  </a:moveTo>
                  <a:lnTo>
                    <a:pt x="641868" y="55257"/>
                  </a:lnTo>
                  <a:lnTo>
                    <a:pt x="663842" y="86375"/>
                  </a:lnTo>
                  <a:lnTo>
                    <a:pt x="717800" y="86375"/>
                  </a:lnTo>
                  <a:lnTo>
                    <a:pt x="691917" y="55257"/>
                  </a:lnTo>
                  <a:close/>
                </a:path>
                <a:path w="801369" h="137795">
                  <a:moveTo>
                    <a:pt x="614937" y="55257"/>
                  </a:moveTo>
                  <a:lnTo>
                    <a:pt x="564872" y="55257"/>
                  </a:lnTo>
                  <a:lnTo>
                    <a:pt x="580856" y="86375"/>
                  </a:lnTo>
                  <a:lnTo>
                    <a:pt x="634830" y="86375"/>
                  </a:lnTo>
                  <a:lnTo>
                    <a:pt x="614937" y="55257"/>
                  </a:lnTo>
                  <a:close/>
                </a:path>
                <a:path w="801369" h="137795">
                  <a:moveTo>
                    <a:pt x="579807" y="0"/>
                  </a:moveTo>
                  <a:lnTo>
                    <a:pt x="536686" y="0"/>
                  </a:lnTo>
                  <a:lnTo>
                    <a:pt x="553941" y="34169"/>
                  </a:lnTo>
                  <a:lnTo>
                    <a:pt x="601352" y="34169"/>
                  </a:lnTo>
                  <a:lnTo>
                    <a:pt x="579807" y="0"/>
                  </a:lnTo>
                  <a:close/>
                </a:path>
                <a:path w="801369" h="137795">
                  <a:moveTo>
                    <a:pt x="537973" y="55257"/>
                  </a:moveTo>
                  <a:lnTo>
                    <a:pt x="487923" y="55257"/>
                  </a:lnTo>
                  <a:lnTo>
                    <a:pt x="497886" y="86375"/>
                  </a:lnTo>
                  <a:lnTo>
                    <a:pt x="551859" y="86375"/>
                  </a:lnTo>
                  <a:lnTo>
                    <a:pt x="537973" y="55257"/>
                  </a:lnTo>
                  <a:close/>
                </a:path>
                <a:path w="801369" h="137795">
                  <a:moveTo>
                    <a:pt x="514426" y="2336"/>
                  </a:moveTo>
                  <a:lnTo>
                    <a:pt x="471002" y="2336"/>
                  </a:lnTo>
                  <a:lnTo>
                    <a:pt x="481171" y="34169"/>
                  </a:lnTo>
                  <a:lnTo>
                    <a:pt x="528582" y="34169"/>
                  </a:lnTo>
                  <a:lnTo>
                    <a:pt x="514426" y="2336"/>
                  </a:lnTo>
                  <a:close/>
                </a:path>
                <a:path w="801369" h="137795">
                  <a:moveTo>
                    <a:pt x="461008" y="55257"/>
                  </a:moveTo>
                  <a:lnTo>
                    <a:pt x="410959" y="55257"/>
                  </a:lnTo>
                  <a:lnTo>
                    <a:pt x="414915" y="86375"/>
                  </a:lnTo>
                  <a:lnTo>
                    <a:pt x="468873" y="86375"/>
                  </a:lnTo>
                  <a:lnTo>
                    <a:pt x="461008" y="55257"/>
                  </a:lnTo>
                  <a:close/>
                </a:path>
                <a:path w="801369" h="137795">
                  <a:moveTo>
                    <a:pt x="448329" y="4974"/>
                  </a:moveTo>
                  <a:lnTo>
                    <a:pt x="404587" y="4974"/>
                  </a:lnTo>
                  <a:lnTo>
                    <a:pt x="408528" y="36139"/>
                  </a:lnTo>
                  <a:lnTo>
                    <a:pt x="456178" y="36139"/>
                  </a:lnTo>
                  <a:lnTo>
                    <a:pt x="448329" y="4974"/>
                  </a:lnTo>
                  <a:close/>
                </a:path>
                <a:path w="801369" h="137795">
                  <a:moveTo>
                    <a:pt x="381041" y="4974"/>
                  </a:moveTo>
                  <a:lnTo>
                    <a:pt x="337315" y="4974"/>
                  </a:lnTo>
                  <a:lnTo>
                    <a:pt x="335234" y="36139"/>
                  </a:lnTo>
                  <a:lnTo>
                    <a:pt x="382884" y="36139"/>
                  </a:lnTo>
                  <a:lnTo>
                    <a:pt x="381041" y="4974"/>
                  </a:lnTo>
                  <a:close/>
                </a:path>
                <a:path w="801369" h="137795">
                  <a:moveTo>
                    <a:pt x="384028" y="55257"/>
                  </a:moveTo>
                  <a:lnTo>
                    <a:pt x="333994" y="55257"/>
                  </a:lnTo>
                  <a:lnTo>
                    <a:pt x="331913" y="86375"/>
                  </a:lnTo>
                  <a:lnTo>
                    <a:pt x="385887" y="86375"/>
                  </a:lnTo>
                  <a:lnTo>
                    <a:pt x="384028" y="55257"/>
                  </a:lnTo>
                  <a:close/>
                </a:path>
                <a:path w="801369" h="137795">
                  <a:moveTo>
                    <a:pt x="313784" y="4974"/>
                  </a:moveTo>
                  <a:lnTo>
                    <a:pt x="270043" y="4974"/>
                  </a:lnTo>
                  <a:lnTo>
                    <a:pt x="261971" y="36139"/>
                  </a:lnTo>
                  <a:lnTo>
                    <a:pt x="309621" y="36139"/>
                  </a:lnTo>
                  <a:lnTo>
                    <a:pt x="313784" y="4974"/>
                  </a:lnTo>
                  <a:close/>
                </a:path>
                <a:path w="801369" h="137795">
                  <a:moveTo>
                    <a:pt x="307063" y="55257"/>
                  </a:moveTo>
                  <a:lnTo>
                    <a:pt x="257014" y="55257"/>
                  </a:lnTo>
                  <a:lnTo>
                    <a:pt x="248943" y="86375"/>
                  </a:lnTo>
                  <a:lnTo>
                    <a:pt x="302900" y="86375"/>
                  </a:lnTo>
                  <a:lnTo>
                    <a:pt x="307063" y="55257"/>
                  </a:lnTo>
                  <a:close/>
                </a:path>
                <a:path w="801369" h="137795">
                  <a:moveTo>
                    <a:pt x="581555" y="106263"/>
                  </a:moveTo>
                  <a:lnTo>
                    <a:pt x="228462" y="106263"/>
                  </a:lnTo>
                  <a:lnTo>
                    <a:pt x="219326" y="137393"/>
                  </a:lnTo>
                  <a:lnTo>
                    <a:pt x="596856" y="137393"/>
                  </a:lnTo>
                  <a:lnTo>
                    <a:pt x="581555" y="106263"/>
                  </a:lnTo>
                  <a:close/>
                </a:path>
                <a:path w="801369" h="137795">
                  <a:moveTo>
                    <a:pt x="246512" y="4974"/>
                  </a:moveTo>
                  <a:lnTo>
                    <a:pt x="202770" y="4974"/>
                  </a:lnTo>
                  <a:lnTo>
                    <a:pt x="188693" y="36139"/>
                  </a:lnTo>
                  <a:lnTo>
                    <a:pt x="236327" y="36139"/>
                  </a:lnTo>
                  <a:lnTo>
                    <a:pt x="246512" y="4974"/>
                  </a:lnTo>
                  <a:close/>
                </a:path>
                <a:path w="801369" h="137795">
                  <a:moveTo>
                    <a:pt x="230099" y="55257"/>
                  </a:moveTo>
                  <a:lnTo>
                    <a:pt x="180034" y="55257"/>
                  </a:lnTo>
                  <a:lnTo>
                    <a:pt x="165956" y="86375"/>
                  </a:lnTo>
                  <a:lnTo>
                    <a:pt x="219914" y="86375"/>
                  </a:lnTo>
                  <a:lnTo>
                    <a:pt x="230099" y="55257"/>
                  </a:lnTo>
                  <a:close/>
                </a:path>
                <a:path w="801369" h="137795">
                  <a:moveTo>
                    <a:pt x="179239" y="4974"/>
                  </a:moveTo>
                  <a:lnTo>
                    <a:pt x="135498" y="4974"/>
                  </a:lnTo>
                  <a:lnTo>
                    <a:pt x="115399" y="36139"/>
                  </a:lnTo>
                  <a:lnTo>
                    <a:pt x="163049" y="36139"/>
                  </a:lnTo>
                  <a:lnTo>
                    <a:pt x="179239" y="4974"/>
                  </a:lnTo>
                  <a:close/>
                </a:path>
                <a:path w="801369" h="137795">
                  <a:moveTo>
                    <a:pt x="153134" y="55257"/>
                  </a:moveTo>
                  <a:lnTo>
                    <a:pt x="103085" y="55257"/>
                  </a:lnTo>
                  <a:lnTo>
                    <a:pt x="82986" y="86375"/>
                  </a:lnTo>
                  <a:lnTo>
                    <a:pt x="136928" y="86375"/>
                  </a:lnTo>
                  <a:lnTo>
                    <a:pt x="153134" y="55257"/>
                  </a:lnTo>
                  <a:close/>
                </a:path>
                <a:path w="801369" h="137795">
                  <a:moveTo>
                    <a:pt x="111967" y="4974"/>
                  </a:moveTo>
                  <a:lnTo>
                    <a:pt x="68241" y="4974"/>
                  </a:lnTo>
                  <a:lnTo>
                    <a:pt x="42120" y="36139"/>
                  </a:lnTo>
                  <a:lnTo>
                    <a:pt x="89770" y="36139"/>
                  </a:lnTo>
                  <a:lnTo>
                    <a:pt x="111967" y="4974"/>
                  </a:lnTo>
                  <a:close/>
                </a:path>
                <a:path w="801369" h="137795">
                  <a:moveTo>
                    <a:pt x="76154" y="55257"/>
                  </a:moveTo>
                  <a:lnTo>
                    <a:pt x="26105" y="55257"/>
                  </a:lnTo>
                  <a:lnTo>
                    <a:pt x="0" y="86375"/>
                  </a:lnTo>
                  <a:lnTo>
                    <a:pt x="53957" y="86375"/>
                  </a:lnTo>
                  <a:lnTo>
                    <a:pt x="76154" y="55257"/>
                  </a:lnTo>
                  <a:close/>
                </a:path>
              </a:pathLst>
            </a:custGeom>
            <a:solidFill>
              <a:srgbClr val="FFFFFF"/>
            </a:solidFill>
          </p:spPr>
          <p:txBody>
            <a:bodyPr wrap="square" lIns="0" tIns="0" rIns="0" bIns="0" rtlCol="0"/>
            <a:lstStyle/>
            <a:p>
              <a:endParaRPr/>
            </a:p>
          </p:txBody>
        </p:sp>
      </p:grpSp>
      <p:grpSp>
        <p:nvGrpSpPr>
          <p:cNvPr id="24" name="object 24"/>
          <p:cNvGrpSpPr/>
          <p:nvPr/>
        </p:nvGrpSpPr>
        <p:grpSpPr>
          <a:xfrm>
            <a:off x="3169920" y="2709672"/>
            <a:ext cx="7265670" cy="3011805"/>
            <a:chOff x="3169920" y="2709672"/>
            <a:chExt cx="7265670" cy="3011805"/>
          </a:xfrm>
        </p:grpSpPr>
        <p:pic>
          <p:nvPicPr>
            <p:cNvPr id="25" name="object 25"/>
            <p:cNvPicPr/>
            <p:nvPr/>
          </p:nvPicPr>
          <p:blipFill>
            <a:blip r:embed="rId4" cstate="print"/>
            <a:stretch>
              <a:fillRect/>
            </a:stretch>
          </p:blipFill>
          <p:spPr>
            <a:xfrm>
              <a:off x="9782555" y="2921508"/>
              <a:ext cx="576072" cy="579119"/>
            </a:xfrm>
            <a:prstGeom prst="rect">
              <a:avLst/>
            </a:prstGeom>
          </p:spPr>
        </p:pic>
        <p:pic>
          <p:nvPicPr>
            <p:cNvPr id="26" name="object 26"/>
            <p:cNvPicPr/>
            <p:nvPr/>
          </p:nvPicPr>
          <p:blipFill>
            <a:blip r:embed="rId5" cstate="print"/>
            <a:stretch>
              <a:fillRect/>
            </a:stretch>
          </p:blipFill>
          <p:spPr>
            <a:xfrm>
              <a:off x="9113520" y="2724912"/>
              <a:ext cx="576072" cy="573024"/>
            </a:xfrm>
            <a:prstGeom prst="rect">
              <a:avLst/>
            </a:prstGeom>
          </p:spPr>
        </p:pic>
        <p:sp>
          <p:nvSpPr>
            <p:cNvPr id="27" name="object 27"/>
            <p:cNvSpPr/>
            <p:nvPr/>
          </p:nvSpPr>
          <p:spPr>
            <a:xfrm>
              <a:off x="9712221" y="2813146"/>
              <a:ext cx="718820" cy="1127760"/>
            </a:xfrm>
            <a:custGeom>
              <a:avLst/>
              <a:gdLst/>
              <a:ahLst/>
              <a:cxnLst/>
              <a:rect l="l" t="t" r="r" b="b"/>
              <a:pathLst>
                <a:path w="718820" h="1127760">
                  <a:moveTo>
                    <a:pt x="718421" y="0"/>
                  </a:moveTo>
                  <a:lnTo>
                    <a:pt x="0" y="0"/>
                  </a:lnTo>
                  <a:lnTo>
                    <a:pt x="0" y="1127437"/>
                  </a:lnTo>
                  <a:lnTo>
                    <a:pt x="718421" y="1127437"/>
                  </a:lnTo>
                  <a:lnTo>
                    <a:pt x="718421" y="0"/>
                  </a:lnTo>
                  <a:close/>
                </a:path>
              </a:pathLst>
            </a:custGeom>
            <a:solidFill>
              <a:srgbClr val="5B9BD4"/>
            </a:solidFill>
          </p:spPr>
          <p:txBody>
            <a:bodyPr wrap="square" lIns="0" tIns="0" rIns="0" bIns="0" rtlCol="0"/>
            <a:lstStyle/>
            <a:p>
              <a:endParaRPr/>
            </a:p>
          </p:txBody>
        </p:sp>
        <p:sp>
          <p:nvSpPr>
            <p:cNvPr id="28" name="object 28"/>
            <p:cNvSpPr/>
            <p:nvPr/>
          </p:nvSpPr>
          <p:spPr>
            <a:xfrm>
              <a:off x="9712221" y="2813146"/>
              <a:ext cx="718820" cy="1127760"/>
            </a:xfrm>
            <a:custGeom>
              <a:avLst/>
              <a:gdLst/>
              <a:ahLst/>
              <a:cxnLst/>
              <a:rect l="l" t="t" r="r" b="b"/>
              <a:pathLst>
                <a:path w="718820" h="1127760">
                  <a:moveTo>
                    <a:pt x="0" y="1127437"/>
                  </a:moveTo>
                  <a:lnTo>
                    <a:pt x="718421" y="1127437"/>
                  </a:lnTo>
                  <a:lnTo>
                    <a:pt x="718421" y="0"/>
                  </a:lnTo>
                  <a:lnTo>
                    <a:pt x="0" y="0"/>
                  </a:lnTo>
                  <a:lnTo>
                    <a:pt x="0" y="1127437"/>
                  </a:lnTo>
                  <a:close/>
                </a:path>
              </a:pathLst>
            </a:custGeom>
            <a:ln w="9542">
              <a:solidFill>
                <a:srgbClr val="FFFFFF"/>
              </a:solidFill>
            </a:ln>
          </p:spPr>
          <p:txBody>
            <a:bodyPr wrap="square" lIns="0" tIns="0" rIns="0" bIns="0" rtlCol="0"/>
            <a:lstStyle/>
            <a:p>
              <a:endParaRPr/>
            </a:p>
          </p:txBody>
        </p:sp>
        <p:pic>
          <p:nvPicPr>
            <p:cNvPr id="29" name="object 29"/>
            <p:cNvPicPr/>
            <p:nvPr/>
          </p:nvPicPr>
          <p:blipFill>
            <a:blip r:embed="rId6" cstate="print"/>
            <a:stretch>
              <a:fillRect/>
            </a:stretch>
          </p:blipFill>
          <p:spPr>
            <a:xfrm>
              <a:off x="10244390" y="3367514"/>
              <a:ext cx="96395" cy="96555"/>
            </a:xfrm>
            <a:prstGeom prst="rect">
              <a:avLst/>
            </a:prstGeom>
          </p:spPr>
        </p:pic>
        <p:sp>
          <p:nvSpPr>
            <p:cNvPr id="30" name="object 30"/>
            <p:cNvSpPr/>
            <p:nvPr/>
          </p:nvSpPr>
          <p:spPr>
            <a:xfrm>
              <a:off x="9985604" y="3556584"/>
              <a:ext cx="350520" cy="199390"/>
            </a:xfrm>
            <a:custGeom>
              <a:avLst/>
              <a:gdLst/>
              <a:ahLst/>
              <a:cxnLst/>
              <a:rect l="l" t="t" r="r" b="b"/>
              <a:pathLst>
                <a:path w="350520" h="199389">
                  <a:moveTo>
                    <a:pt x="350393" y="171018"/>
                  </a:moveTo>
                  <a:lnTo>
                    <a:pt x="0" y="171018"/>
                  </a:lnTo>
                  <a:lnTo>
                    <a:pt x="0" y="199186"/>
                  </a:lnTo>
                  <a:lnTo>
                    <a:pt x="350393" y="199186"/>
                  </a:lnTo>
                  <a:lnTo>
                    <a:pt x="350393" y="171018"/>
                  </a:lnTo>
                  <a:close/>
                </a:path>
                <a:path w="350520" h="199389">
                  <a:moveTo>
                    <a:pt x="350393" y="85521"/>
                  </a:moveTo>
                  <a:lnTo>
                    <a:pt x="0" y="85521"/>
                  </a:lnTo>
                  <a:lnTo>
                    <a:pt x="0" y="113728"/>
                  </a:lnTo>
                  <a:lnTo>
                    <a:pt x="350393" y="113728"/>
                  </a:lnTo>
                  <a:lnTo>
                    <a:pt x="350393" y="85521"/>
                  </a:lnTo>
                  <a:close/>
                </a:path>
                <a:path w="350520" h="199389">
                  <a:moveTo>
                    <a:pt x="350393" y="0"/>
                  </a:moveTo>
                  <a:lnTo>
                    <a:pt x="0" y="0"/>
                  </a:lnTo>
                  <a:lnTo>
                    <a:pt x="0" y="28232"/>
                  </a:lnTo>
                  <a:lnTo>
                    <a:pt x="350393" y="28232"/>
                  </a:lnTo>
                  <a:lnTo>
                    <a:pt x="350393" y="0"/>
                  </a:lnTo>
                  <a:close/>
                </a:path>
              </a:pathLst>
            </a:custGeom>
            <a:solidFill>
              <a:srgbClr val="FFFFFF"/>
            </a:solidFill>
          </p:spPr>
          <p:txBody>
            <a:bodyPr wrap="square" lIns="0" tIns="0" rIns="0" bIns="0" rtlCol="0"/>
            <a:lstStyle/>
            <a:p>
              <a:endParaRPr/>
            </a:p>
          </p:txBody>
        </p:sp>
        <p:pic>
          <p:nvPicPr>
            <p:cNvPr id="31" name="object 31"/>
            <p:cNvPicPr/>
            <p:nvPr/>
          </p:nvPicPr>
          <p:blipFill>
            <a:blip r:embed="rId5" cstate="print"/>
            <a:stretch>
              <a:fillRect/>
            </a:stretch>
          </p:blipFill>
          <p:spPr>
            <a:xfrm>
              <a:off x="9145523" y="4709160"/>
              <a:ext cx="576072" cy="573023"/>
            </a:xfrm>
            <a:prstGeom prst="rect">
              <a:avLst/>
            </a:prstGeom>
          </p:spPr>
        </p:pic>
        <p:sp>
          <p:nvSpPr>
            <p:cNvPr id="32" name="object 32"/>
            <p:cNvSpPr/>
            <p:nvPr/>
          </p:nvSpPr>
          <p:spPr>
            <a:xfrm>
              <a:off x="8526907" y="3954780"/>
              <a:ext cx="1032510" cy="1556385"/>
            </a:xfrm>
            <a:custGeom>
              <a:avLst/>
              <a:gdLst/>
              <a:ahLst/>
              <a:cxnLst/>
              <a:rect l="l" t="t" r="r" b="b"/>
              <a:pathLst>
                <a:path w="1032509" h="1556385">
                  <a:moveTo>
                    <a:pt x="913008" y="129529"/>
                  </a:moveTo>
                  <a:lnTo>
                    <a:pt x="0" y="1524508"/>
                  </a:lnTo>
                  <a:lnTo>
                    <a:pt x="48514" y="1556258"/>
                  </a:lnTo>
                  <a:lnTo>
                    <a:pt x="961442" y="161211"/>
                  </a:lnTo>
                  <a:lnTo>
                    <a:pt x="913008" y="129529"/>
                  </a:lnTo>
                  <a:close/>
                </a:path>
                <a:path w="1032509" h="1556385">
                  <a:moveTo>
                    <a:pt x="1020115" y="105283"/>
                  </a:moveTo>
                  <a:lnTo>
                    <a:pt x="928877" y="105283"/>
                  </a:lnTo>
                  <a:lnTo>
                    <a:pt x="977265" y="137033"/>
                  </a:lnTo>
                  <a:lnTo>
                    <a:pt x="961442" y="161211"/>
                  </a:lnTo>
                  <a:lnTo>
                    <a:pt x="1009903" y="192913"/>
                  </a:lnTo>
                  <a:lnTo>
                    <a:pt x="1020115" y="105283"/>
                  </a:lnTo>
                  <a:close/>
                </a:path>
                <a:path w="1032509" h="1556385">
                  <a:moveTo>
                    <a:pt x="928877" y="105283"/>
                  </a:moveTo>
                  <a:lnTo>
                    <a:pt x="913008" y="129529"/>
                  </a:lnTo>
                  <a:lnTo>
                    <a:pt x="961442" y="161211"/>
                  </a:lnTo>
                  <a:lnTo>
                    <a:pt x="977265" y="137033"/>
                  </a:lnTo>
                  <a:lnTo>
                    <a:pt x="928877" y="105283"/>
                  </a:lnTo>
                  <a:close/>
                </a:path>
                <a:path w="1032509" h="1556385">
                  <a:moveTo>
                    <a:pt x="1032383" y="0"/>
                  </a:moveTo>
                  <a:lnTo>
                    <a:pt x="864489" y="97790"/>
                  </a:lnTo>
                  <a:lnTo>
                    <a:pt x="913008" y="129529"/>
                  </a:lnTo>
                  <a:lnTo>
                    <a:pt x="928877" y="105283"/>
                  </a:lnTo>
                  <a:lnTo>
                    <a:pt x="1020115" y="105283"/>
                  </a:lnTo>
                  <a:lnTo>
                    <a:pt x="1032383" y="0"/>
                  </a:lnTo>
                  <a:close/>
                </a:path>
              </a:pathLst>
            </a:custGeom>
            <a:solidFill>
              <a:srgbClr val="009DD1"/>
            </a:solidFill>
          </p:spPr>
          <p:txBody>
            <a:bodyPr wrap="square" lIns="0" tIns="0" rIns="0" bIns="0" rtlCol="0"/>
            <a:lstStyle/>
            <a:p>
              <a:endParaRPr/>
            </a:p>
          </p:txBody>
        </p:sp>
        <p:pic>
          <p:nvPicPr>
            <p:cNvPr id="33" name="object 33"/>
            <p:cNvPicPr/>
            <p:nvPr/>
          </p:nvPicPr>
          <p:blipFill>
            <a:blip r:embed="rId7" cstate="print"/>
            <a:stretch>
              <a:fillRect/>
            </a:stretch>
          </p:blipFill>
          <p:spPr>
            <a:xfrm>
              <a:off x="6153912" y="5212079"/>
              <a:ext cx="371856" cy="370331"/>
            </a:xfrm>
            <a:prstGeom prst="rect">
              <a:avLst/>
            </a:prstGeom>
          </p:spPr>
        </p:pic>
        <p:sp>
          <p:nvSpPr>
            <p:cNvPr id="34" name="object 34"/>
            <p:cNvSpPr/>
            <p:nvPr/>
          </p:nvSpPr>
          <p:spPr>
            <a:xfrm>
              <a:off x="4365117" y="3689476"/>
              <a:ext cx="4699000" cy="2032000"/>
            </a:xfrm>
            <a:custGeom>
              <a:avLst/>
              <a:gdLst/>
              <a:ahLst/>
              <a:cxnLst/>
              <a:rect l="l" t="t" r="r" b="b"/>
              <a:pathLst>
                <a:path w="4699000" h="2032000">
                  <a:moveTo>
                    <a:pt x="2961894" y="1944751"/>
                  </a:moveTo>
                  <a:lnTo>
                    <a:pt x="2903982" y="1915795"/>
                  </a:lnTo>
                  <a:lnTo>
                    <a:pt x="2788158" y="1857883"/>
                  </a:lnTo>
                  <a:lnTo>
                    <a:pt x="2788158" y="1915795"/>
                  </a:lnTo>
                  <a:lnTo>
                    <a:pt x="153543" y="1915795"/>
                  </a:lnTo>
                  <a:lnTo>
                    <a:pt x="153543" y="1973707"/>
                  </a:lnTo>
                  <a:lnTo>
                    <a:pt x="2788158" y="1973707"/>
                  </a:lnTo>
                  <a:lnTo>
                    <a:pt x="2788158" y="2031619"/>
                  </a:lnTo>
                  <a:lnTo>
                    <a:pt x="2903982" y="1973707"/>
                  </a:lnTo>
                  <a:lnTo>
                    <a:pt x="2961894" y="1944751"/>
                  </a:lnTo>
                  <a:close/>
                </a:path>
                <a:path w="4699000" h="2032000">
                  <a:moveTo>
                    <a:pt x="4698746" y="30607"/>
                  </a:moveTo>
                  <a:lnTo>
                    <a:pt x="4506849" y="0"/>
                  </a:lnTo>
                  <a:lnTo>
                    <a:pt x="4524235" y="55219"/>
                  </a:lnTo>
                  <a:lnTo>
                    <a:pt x="0" y="1481328"/>
                  </a:lnTo>
                  <a:lnTo>
                    <a:pt x="17526" y="1536458"/>
                  </a:lnTo>
                  <a:lnTo>
                    <a:pt x="4541634" y="110464"/>
                  </a:lnTo>
                  <a:lnTo>
                    <a:pt x="4559046" y="165735"/>
                  </a:lnTo>
                  <a:lnTo>
                    <a:pt x="4682325" y="46482"/>
                  </a:lnTo>
                  <a:lnTo>
                    <a:pt x="4698746" y="30607"/>
                  </a:lnTo>
                  <a:close/>
                </a:path>
              </a:pathLst>
            </a:custGeom>
            <a:solidFill>
              <a:srgbClr val="009DD1"/>
            </a:solidFill>
          </p:spPr>
          <p:txBody>
            <a:bodyPr wrap="square" lIns="0" tIns="0" rIns="0" bIns="0" rtlCol="0"/>
            <a:lstStyle/>
            <a:p>
              <a:endParaRPr/>
            </a:p>
          </p:txBody>
        </p:sp>
        <p:pic>
          <p:nvPicPr>
            <p:cNvPr id="35" name="object 35"/>
            <p:cNvPicPr/>
            <p:nvPr/>
          </p:nvPicPr>
          <p:blipFill>
            <a:blip r:embed="rId5" cstate="print"/>
            <a:stretch>
              <a:fillRect/>
            </a:stretch>
          </p:blipFill>
          <p:spPr>
            <a:xfrm>
              <a:off x="9113520" y="3316223"/>
              <a:ext cx="576072" cy="573024"/>
            </a:xfrm>
            <a:prstGeom prst="rect">
              <a:avLst/>
            </a:prstGeom>
          </p:spPr>
        </p:pic>
        <p:sp>
          <p:nvSpPr>
            <p:cNvPr id="36" name="object 36"/>
            <p:cNvSpPr/>
            <p:nvPr/>
          </p:nvSpPr>
          <p:spPr>
            <a:xfrm>
              <a:off x="3169920" y="3229355"/>
              <a:ext cx="5850890" cy="173990"/>
            </a:xfrm>
            <a:custGeom>
              <a:avLst/>
              <a:gdLst/>
              <a:ahLst/>
              <a:cxnLst/>
              <a:rect l="l" t="t" r="r" b="b"/>
              <a:pathLst>
                <a:path w="5850890" h="173989">
                  <a:moveTo>
                    <a:pt x="5676646" y="0"/>
                  </a:moveTo>
                  <a:lnTo>
                    <a:pt x="5676646" y="173736"/>
                  </a:lnTo>
                  <a:lnTo>
                    <a:pt x="5792470" y="115824"/>
                  </a:lnTo>
                  <a:lnTo>
                    <a:pt x="5705602" y="115824"/>
                  </a:lnTo>
                  <a:lnTo>
                    <a:pt x="5705602" y="57912"/>
                  </a:lnTo>
                  <a:lnTo>
                    <a:pt x="5792469" y="57912"/>
                  </a:lnTo>
                  <a:lnTo>
                    <a:pt x="5676646" y="0"/>
                  </a:lnTo>
                  <a:close/>
                </a:path>
                <a:path w="5850890" h="173989">
                  <a:moveTo>
                    <a:pt x="5676646" y="57912"/>
                  </a:moveTo>
                  <a:lnTo>
                    <a:pt x="0" y="57912"/>
                  </a:lnTo>
                  <a:lnTo>
                    <a:pt x="0" y="115824"/>
                  </a:lnTo>
                  <a:lnTo>
                    <a:pt x="5676646" y="115824"/>
                  </a:lnTo>
                  <a:lnTo>
                    <a:pt x="5676646" y="57912"/>
                  </a:lnTo>
                  <a:close/>
                </a:path>
                <a:path w="5850890" h="173989">
                  <a:moveTo>
                    <a:pt x="5792469" y="57912"/>
                  </a:moveTo>
                  <a:lnTo>
                    <a:pt x="5705602" y="57912"/>
                  </a:lnTo>
                  <a:lnTo>
                    <a:pt x="5705602" y="115824"/>
                  </a:lnTo>
                  <a:lnTo>
                    <a:pt x="5792470" y="115824"/>
                  </a:lnTo>
                  <a:lnTo>
                    <a:pt x="5850382" y="86868"/>
                  </a:lnTo>
                  <a:lnTo>
                    <a:pt x="5792469" y="57912"/>
                  </a:lnTo>
                  <a:close/>
                </a:path>
              </a:pathLst>
            </a:custGeom>
            <a:solidFill>
              <a:srgbClr val="009DD1"/>
            </a:solidFill>
          </p:spPr>
          <p:txBody>
            <a:bodyPr wrap="square" lIns="0" tIns="0" rIns="0" bIns="0" rtlCol="0"/>
            <a:lstStyle/>
            <a:p>
              <a:endParaRPr/>
            </a:p>
          </p:txBody>
        </p:sp>
        <p:pic>
          <p:nvPicPr>
            <p:cNvPr id="37" name="object 37"/>
            <p:cNvPicPr/>
            <p:nvPr/>
          </p:nvPicPr>
          <p:blipFill>
            <a:blip r:embed="rId5" cstate="print"/>
            <a:stretch>
              <a:fillRect/>
            </a:stretch>
          </p:blipFill>
          <p:spPr>
            <a:xfrm>
              <a:off x="8183879" y="2709672"/>
              <a:ext cx="576072" cy="573024"/>
            </a:xfrm>
            <a:prstGeom prst="rect">
              <a:avLst/>
            </a:prstGeom>
          </p:spPr>
        </p:pic>
        <p:pic>
          <p:nvPicPr>
            <p:cNvPr id="38" name="object 38"/>
            <p:cNvPicPr/>
            <p:nvPr/>
          </p:nvPicPr>
          <p:blipFill>
            <a:blip r:embed="rId5" cstate="print"/>
            <a:stretch>
              <a:fillRect/>
            </a:stretch>
          </p:blipFill>
          <p:spPr>
            <a:xfrm>
              <a:off x="7549896" y="2735580"/>
              <a:ext cx="576072" cy="573024"/>
            </a:xfrm>
            <a:prstGeom prst="rect">
              <a:avLst/>
            </a:prstGeom>
          </p:spPr>
        </p:pic>
        <p:pic>
          <p:nvPicPr>
            <p:cNvPr id="39" name="object 39"/>
            <p:cNvPicPr/>
            <p:nvPr/>
          </p:nvPicPr>
          <p:blipFill>
            <a:blip r:embed="rId5" cstate="print"/>
            <a:stretch>
              <a:fillRect/>
            </a:stretch>
          </p:blipFill>
          <p:spPr>
            <a:xfrm>
              <a:off x="6917435" y="2750820"/>
              <a:ext cx="576072" cy="573024"/>
            </a:xfrm>
            <a:prstGeom prst="rect">
              <a:avLst/>
            </a:prstGeom>
          </p:spPr>
        </p:pic>
      </p:grpSp>
      <p:sp>
        <p:nvSpPr>
          <p:cNvPr id="40" name="object 40"/>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22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pc="-114" dirty="0"/>
              <a:t>Security</a:t>
            </a:r>
            <a:r>
              <a:rPr spc="-280" dirty="0"/>
              <a:t> </a:t>
            </a:r>
            <a:r>
              <a:rPr spc="-120" dirty="0"/>
              <a:t>Threats</a:t>
            </a:r>
          </a:p>
        </p:txBody>
      </p:sp>
      <p:sp>
        <p:nvSpPr>
          <p:cNvPr id="4" name="object 4"/>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23</a:t>
            </a:r>
          </a:p>
        </p:txBody>
      </p:sp>
      <p:sp>
        <p:nvSpPr>
          <p:cNvPr id="3" name="object 3"/>
          <p:cNvSpPr txBox="1"/>
          <p:nvPr/>
        </p:nvSpPr>
        <p:spPr>
          <a:xfrm>
            <a:off x="347573" y="1475240"/>
            <a:ext cx="6411595" cy="3816350"/>
          </a:xfrm>
          <a:prstGeom prst="rect">
            <a:avLst/>
          </a:prstGeom>
        </p:spPr>
        <p:txBody>
          <a:bodyPr vert="horz" wrap="square" lIns="0" tIns="228600" rIns="0" bIns="0" rtlCol="0">
            <a:spAutoFit/>
          </a:bodyPr>
          <a:lstStyle/>
          <a:p>
            <a:pPr marL="12700">
              <a:lnSpc>
                <a:spcPct val="100000"/>
              </a:lnSpc>
              <a:spcBef>
                <a:spcPts val="1800"/>
              </a:spcBef>
            </a:pPr>
            <a:r>
              <a:rPr sz="2800" spc="-145" dirty="0">
                <a:solidFill>
                  <a:srgbClr val="57575A"/>
                </a:solidFill>
                <a:latin typeface="Lucida Sans Unicode"/>
                <a:cs typeface="Lucida Sans Unicode"/>
              </a:rPr>
              <a:t>Denial</a:t>
            </a:r>
            <a:r>
              <a:rPr sz="2800" spc="-225" dirty="0">
                <a:solidFill>
                  <a:srgbClr val="57575A"/>
                </a:solidFill>
                <a:latin typeface="Lucida Sans Unicode"/>
                <a:cs typeface="Lucida Sans Unicode"/>
              </a:rPr>
              <a:t> </a:t>
            </a:r>
            <a:r>
              <a:rPr sz="2800" spc="-200" dirty="0">
                <a:solidFill>
                  <a:srgbClr val="57575A"/>
                </a:solidFill>
                <a:latin typeface="Lucida Sans Unicode"/>
                <a:cs typeface="Lucida Sans Unicode"/>
              </a:rPr>
              <a:t>of</a:t>
            </a:r>
            <a:r>
              <a:rPr sz="2800" spc="-295" dirty="0">
                <a:solidFill>
                  <a:srgbClr val="57575A"/>
                </a:solidFill>
                <a:latin typeface="Lucida Sans Unicode"/>
                <a:cs typeface="Lucida Sans Unicode"/>
              </a:rPr>
              <a:t> </a:t>
            </a:r>
            <a:r>
              <a:rPr sz="2800" spc="-10" dirty="0">
                <a:solidFill>
                  <a:srgbClr val="57575A"/>
                </a:solidFill>
                <a:latin typeface="Lucida Sans Unicode"/>
                <a:cs typeface="Lucida Sans Unicode"/>
              </a:rPr>
              <a:t>Service</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85" dirty="0">
                <a:solidFill>
                  <a:srgbClr val="57575A"/>
                </a:solidFill>
                <a:latin typeface="Lucida Sans Unicode"/>
                <a:cs typeface="Lucida Sans Unicode"/>
              </a:rPr>
              <a:t>Flooding</a:t>
            </a:r>
            <a:r>
              <a:rPr sz="2800" spc="-190" dirty="0">
                <a:solidFill>
                  <a:srgbClr val="57575A"/>
                </a:solidFill>
                <a:latin typeface="Lucida Sans Unicode"/>
                <a:cs typeface="Lucida Sans Unicode"/>
              </a:rPr>
              <a:t> </a:t>
            </a:r>
            <a:r>
              <a:rPr sz="2800" spc="-85" dirty="0">
                <a:solidFill>
                  <a:srgbClr val="57575A"/>
                </a:solidFill>
                <a:latin typeface="Lucida Sans Unicode"/>
                <a:cs typeface="Lucida Sans Unicode"/>
              </a:rPr>
              <a:t>a</a:t>
            </a:r>
            <a:r>
              <a:rPr sz="2800" spc="-235" dirty="0">
                <a:solidFill>
                  <a:srgbClr val="57575A"/>
                </a:solidFill>
                <a:latin typeface="Lucida Sans Unicode"/>
                <a:cs typeface="Lucida Sans Unicode"/>
              </a:rPr>
              <a:t> </a:t>
            </a:r>
            <a:r>
              <a:rPr sz="2800" spc="-155" dirty="0">
                <a:solidFill>
                  <a:srgbClr val="57575A"/>
                </a:solidFill>
                <a:latin typeface="Lucida Sans Unicode"/>
                <a:cs typeface="Lucida Sans Unicode"/>
              </a:rPr>
              <a:t>victim</a:t>
            </a:r>
            <a:r>
              <a:rPr sz="2800" spc="-185" dirty="0">
                <a:solidFill>
                  <a:srgbClr val="57575A"/>
                </a:solidFill>
                <a:latin typeface="Lucida Sans Unicode"/>
                <a:cs typeface="Lucida Sans Unicode"/>
              </a:rPr>
              <a:t> </a:t>
            </a:r>
            <a:r>
              <a:rPr sz="2800" spc="-180" dirty="0">
                <a:solidFill>
                  <a:srgbClr val="57575A"/>
                </a:solidFill>
                <a:latin typeface="Lucida Sans Unicode"/>
                <a:cs typeface="Lucida Sans Unicode"/>
              </a:rPr>
              <a:t>system </a:t>
            </a:r>
            <a:r>
              <a:rPr sz="2800" spc="-160" dirty="0">
                <a:solidFill>
                  <a:srgbClr val="57575A"/>
                </a:solidFill>
                <a:latin typeface="Lucida Sans Unicode"/>
                <a:cs typeface="Lucida Sans Unicode"/>
              </a:rPr>
              <a:t>with</a:t>
            </a:r>
            <a:r>
              <a:rPr sz="2800" spc="-190" dirty="0">
                <a:solidFill>
                  <a:srgbClr val="57575A"/>
                </a:solidFill>
                <a:latin typeface="Lucida Sans Unicode"/>
                <a:cs typeface="Lucida Sans Unicode"/>
              </a:rPr>
              <a:t> </a:t>
            </a:r>
            <a:r>
              <a:rPr sz="2800" spc="-130" dirty="0">
                <a:solidFill>
                  <a:srgbClr val="57575A"/>
                </a:solidFill>
                <a:latin typeface="Lucida Sans Unicode"/>
                <a:cs typeface="Lucida Sans Unicode"/>
              </a:rPr>
              <a:t>requests</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35" dirty="0">
                <a:solidFill>
                  <a:srgbClr val="57575A"/>
                </a:solidFill>
                <a:latin typeface="Lucida Sans Unicode"/>
                <a:cs typeface="Lucida Sans Unicode"/>
              </a:rPr>
              <a:t>Usually</a:t>
            </a:r>
            <a:r>
              <a:rPr sz="2800" spc="-229" dirty="0">
                <a:solidFill>
                  <a:srgbClr val="57575A"/>
                </a:solidFill>
                <a:latin typeface="Lucida Sans Unicode"/>
                <a:cs typeface="Lucida Sans Unicode"/>
              </a:rPr>
              <a:t> </a:t>
            </a:r>
            <a:r>
              <a:rPr sz="2800" spc="-140" dirty="0">
                <a:solidFill>
                  <a:srgbClr val="57575A"/>
                </a:solidFill>
                <a:latin typeface="Lucida Sans Unicode"/>
                <a:cs typeface="Lucida Sans Unicode"/>
              </a:rPr>
              <a:t>several</a:t>
            </a:r>
            <a:r>
              <a:rPr sz="2800" spc="-185" dirty="0">
                <a:solidFill>
                  <a:srgbClr val="57575A"/>
                </a:solidFill>
                <a:latin typeface="Lucida Sans Unicode"/>
                <a:cs typeface="Lucida Sans Unicode"/>
              </a:rPr>
              <a:t> </a:t>
            </a:r>
            <a:r>
              <a:rPr sz="2800" spc="-165" dirty="0">
                <a:solidFill>
                  <a:srgbClr val="57575A"/>
                </a:solidFill>
                <a:latin typeface="Lucida Sans Unicode"/>
                <a:cs typeface="Lucida Sans Unicode"/>
              </a:rPr>
              <a:t>attacker</a:t>
            </a:r>
            <a:r>
              <a:rPr sz="2800" spc="-170" dirty="0">
                <a:solidFill>
                  <a:srgbClr val="57575A"/>
                </a:solidFill>
                <a:latin typeface="Lucida Sans Unicode"/>
                <a:cs typeface="Lucida Sans Unicode"/>
              </a:rPr>
              <a:t> </a:t>
            </a:r>
            <a:r>
              <a:rPr sz="2800" spc="-10" dirty="0">
                <a:solidFill>
                  <a:srgbClr val="57575A"/>
                </a:solidFill>
                <a:latin typeface="Lucida Sans Unicode"/>
                <a:cs typeface="Lucida Sans Unicode"/>
              </a:rPr>
              <a:t>systems</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55" dirty="0">
                <a:solidFill>
                  <a:srgbClr val="57575A"/>
                </a:solidFill>
                <a:latin typeface="Lucida Sans Unicode"/>
                <a:cs typeface="Lucida Sans Unicode"/>
              </a:rPr>
              <a:t>Optional</a:t>
            </a:r>
            <a:r>
              <a:rPr sz="2800" spc="-225" dirty="0">
                <a:solidFill>
                  <a:srgbClr val="57575A"/>
                </a:solidFill>
                <a:latin typeface="Lucida Sans Unicode"/>
                <a:cs typeface="Lucida Sans Unicode"/>
              </a:rPr>
              <a:t> </a:t>
            </a:r>
            <a:r>
              <a:rPr sz="2800" spc="-65" dirty="0">
                <a:solidFill>
                  <a:srgbClr val="57575A"/>
                </a:solidFill>
                <a:latin typeface="Lucida Sans Unicode"/>
                <a:cs typeface="Lucida Sans Unicode"/>
              </a:rPr>
              <a:t>amplification</a:t>
            </a:r>
            <a:endParaRPr sz="2800">
              <a:latin typeface="Lucida Sans Unicode"/>
              <a:cs typeface="Lucida Sans Unicode"/>
            </a:endParaRPr>
          </a:p>
          <a:p>
            <a:pPr marL="794385" lvl="1" indent="-457834">
              <a:lnSpc>
                <a:spcPct val="100000"/>
              </a:lnSpc>
              <a:spcBef>
                <a:spcPts val="1695"/>
              </a:spcBef>
              <a:buFont typeface="Arial"/>
              <a:buChar char="•"/>
              <a:tabLst>
                <a:tab pos="794385" algn="l"/>
                <a:tab pos="795020" algn="l"/>
              </a:tabLst>
            </a:pPr>
            <a:r>
              <a:rPr sz="2400" spc="-120" dirty="0">
                <a:solidFill>
                  <a:srgbClr val="57575A"/>
                </a:solidFill>
                <a:latin typeface="Lucida Sans Unicode"/>
                <a:cs typeface="Lucida Sans Unicode"/>
              </a:rPr>
              <a:t>Main</a:t>
            </a:r>
            <a:r>
              <a:rPr sz="2400" spc="-170" dirty="0">
                <a:solidFill>
                  <a:srgbClr val="57575A"/>
                </a:solidFill>
                <a:latin typeface="Lucida Sans Unicode"/>
                <a:cs typeface="Lucida Sans Unicode"/>
              </a:rPr>
              <a:t> </a:t>
            </a:r>
            <a:r>
              <a:rPr sz="2400" spc="-110" dirty="0">
                <a:solidFill>
                  <a:srgbClr val="57575A"/>
                </a:solidFill>
                <a:latin typeface="Lucida Sans Unicode"/>
                <a:cs typeface="Lucida Sans Unicode"/>
              </a:rPr>
              <a:t>flaw:</a:t>
            </a:r>
            <a:r>
              <a:rPr sz="2400" spc="-190" dirty="0">
                <a:solidFill>
                  <a:srgbClr val="57575A"/>
                </a:solidFill>
                <a:latin typeface="Lucida Sans Unicode"/>
                <a:cs typeface="Lucida Sans Unicode"/>
              </a:rPr>
              <a:t> </a:t>
            </a:r>
            <a:r>
              <a:rPr sz="2400" spc="-40" dirty="0">
                <a:solidFill>
                  <a:srgbClr val="57575A"/>
                </a:solidFill>
                <a:latin typeface="Lucida Sans Unicode"/>
                <a:cs typeface="Lucida Sans Unicode"/>
              </a:rPr>
              <a:t>IP</a:t>
            </a:r>
            <a:r>
              <a:rPr sz="2400" spc="-185" dirty="0">
                <a:solidFill>
                  <a:srgbClr val="57575A"/>
                </a:solidFill>
                <a:latin typeface="Lucida Sans Unicode"/>
                <a:cs typeface="Lucida Sans Unicode"/>
              </a:rPr>
              <a:t> </a:t>
            </a:r>
            <a:r>
              <a:rPr sz="2400" spc="-25" dirty="0">
                <a:solidFill>
                  <a:srgbClr val="57575A"/>
                </a:solidFill>
                <a:latin typeface="Lucida Sans Unicode"/>
                <a:cs typeface="Lucida Sans Unicode"/>
              </a:rPr>
              <a:t>spoofing</a:t>
            </a:r>
            <a:endParaRPr sz="2400">
              <a:latin typeface="Lucida Sans Unicode"/>
              <a:cs typeface="Lucida Sans Unicode"/>
            </a:endParaRPr>
          </a:p>
          <a:p>
            <a:pPr marL="469900" indent="-457834">
              <a:lnSpc>
                <a:spcPct val="100000"/>
              </a:lnSpc>
              <a:spcBef>
                <a:spcPts val="1655"/>
              </a:spcBef>
              <a:buFont typeface="Arial"/>
              <a:buChar char="•"/>
              <a:tabLst>
                <a:tab pos="469900" algn="l"/>
                <a:tab pos="470534" algn="l"/>
              </a:tabLst>
            </a:pPr>
            <a:r>
              <a:rPr sz="2800" spc="-220" dirty="0">
                <a:solidFill>
                  <a:srgbClr val="57575A"/>
                </a:solidFill>
                <a:latin typeface="Lucida Sans Unicode"/>
                <a:cs typeface="Lucida Sans Unicode"/>
              </a:rPr>
              <a:t>Compromises</a:t>
            </a:r>
            <a:r>
              <a:rPr sz="2800" spc="-170" dirty="0">
                <a:solidFill>
                  <a:srgbClr val="57575A"/>
                </a:solidFill>
                <a:latin typeface="Lucida Sans Unicode"/>
                <a:cs typeface="Lucida Sans Unicode"/>
              </a:rPr>
              <a:t> </a:t>
            </a:r>
            <a:r>
              <a:rPr sz="2800" spc="-35" dirty="0">
                <a:solidFill>
                  <a:srgbClr val="57575A"/>
                </a:solidFill>
                <a:latin typeface="Lucida Sans Unicode"/>
                <a:cs typeface="Lucida Sans Unicode"/>
              </a:rPr>
              <a:t>Availabity</a:t>
            </a:r>
            <a:endParaRPr sz="2800">
              <a:latin typeface="Lucida Sans Unicode"/>
              <a:cs typeface="Lucida Sans Unicod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73473" y="2753105"/>
            <a:ext cx="3075940" cy="467995"/>
          </a:xfrm>
          <a:custGeom>
            <a:avLst/>
            <a:gdLst/>
            <a:ahLst/>
            <a:cxnLst/>
            <a:rect l="l" t="t" r="r" b="b"/>
            <a:pathLst>
              <a:path w="3075940" h="467994">
                <a:moveTo>
                  <a:pt x="0" y="467868"/>
                </a:moveTo>
                <a:lnTo>
                  <a:pt x="11781" y="455816"/>
                </a:lnTo>
                <a:lnTo>
                  <a:pt x="23479" y="443658"/>
                </a:lnTo>
                <a:lnTo>
                  <a:pt x="35343" y="431667"/>
                </a:lnTo>
                <a:lnTo>
                  <a:pt x="66246" y="405304"/>
                </a:lnTo>
                <a:lnTo>
                  <a:pt x="106636" y="377203"/>
                </a:lnTo>
                <a:lnTo>
                  <a:pt x="146125" y="355340"/>
                </a:lnTo>
                <a:lnTo>
                  <a:pt x="185515" y="338582"/>
                </a:lnTo>
                <a:lnTo>
                  <a:pt x="192718" y="336395"/>
                </a:lnTo>
                <a:lnTo>
                  <a:pt x="199898" y="334137"/>
                </a:lnTo>
                <a:lnTo>
                  <a:pt x="206738" y="326600"/>
                </a:lnTo>
                <a:lnTo>
                  <a:pt x="213375" y="318801"/>
                </a:lnTo>
                <a:lnTo>
                  <a:pt x="220418" y="311527"/>
                </a:lnTo>
                <a:lnTo>
                  <a:pt x="228473" y="305562"/>
                </a:lnTo>
                <a:lnTo>
                  <a:pt x="237480" y="301841"/>
                </a:lnTo>
                <a:lnTo>
                  <a:pt x="247094" y="299704"/>
                </a:lnTo>
                <a:lnTo>
                  <a:pt x="256922" y="298114"/>
                </a:lnTo>
                <a:lnTo>
                  <a:pt x="266573" y="296037"/>
                </a:lnTo>
                <a:lnTo>
                  <a:pt x="309864" y="277610"/>
                </a:lnTo>
                <a:lnTo>
                  <a:pt x="338153" y="258044"/>
                </a:lnTo>
                <a:lnTo>
                  <a:pt x="352298" y="248285"/>
                </a:lnTo>
                <a:lnTo>
                  <a:pt x="356542" y="238365"/>
                </a:lnTo>
                <a:lnTo>
                  <a:pt x="360441" y="228171"/>
                </a:lnTo>
                <a:lnTo>
                  <a:pt x="365031" y="218477"/>
                </a:lnTo>
                <a:lnTo>
                  <a:pt x="406257" y="198818"/>
                </a:lnTo>
                <a:lnTo>
                  <a:pt x="438023" y="191008"/>
                </a:lnTo>
                <a:lnTo>
                  <a:pt x="445202" y="188714"/>
                </a:lnTo>
                <a:lnTo>
                  <a:pt x="452310" y="186182"/>
                </a:lnTo>
                <a:lnTo>
                  <a:pt x="459418" y="183649"/>
                </a:lnTo>
                <a:lnTo>
                  <a:pt x="466598" y="181356"/>
                </a:lnTo>
                <a:lnTo>
                  <a:pt x="499085" y="172400"/>
                </a:lnTo>
                <a:lnTo>
                  <a:pt x="506463" y="170919"/>
                </a:lnTo>
                <a:lnTo>
                  <a:pt x="504252" y="172010"/>
                </a:lnTo>
                <a:lnTo>
                  <a:pt x="507973" y="170773"/>
                </a:lnTo>
                <a:lnTo>
                  <a:pt x="533146" y="162306"/>
                </a:lnTo>
                <a:lnTo>
                  <a:pt x="564173" y="164187"/>
                </a:lnTo>
                <a:lnTo>
                  <a:pt x="595249" y="165735"/>
                </a:lnTo>
                <a:lnTo>
                  <a:pt x="656971" y="171831"/>
                </a:lnTo>
                <a:lnTo>
                  <a:pt x="700262" y="188753"/>
                </a:lnTo>
                <a:lnTo>
                  <a:pt x="722997" y="200477"/>
                </a:lnTo>
                <a:lnTo>
                  <a:pt x="742696" y="210058"/>
                </a:lnTo>
                <a:lnTo>
                  <a:pt x="762424" y="217302"/>
                </a:lnTo>
                <a:lnTo>
                  <a:pt x="778795" y="221154"/>
                </a:lnTo>
                <a:lnTo>
                  <a:pt x="796166" y="224220"/>
                </a:lnTo>
                <a:lnTo>
                  <a:pt x="818896" y="229108"/>
                </a:lnTo>
                <a:lnTo>
                  <a:pt x="840116" y="235378"/>
                </a:lnTo>
                <a:lnTo>
                  <a:pt x="850455" y="240506"/>
                </a:lnTo>
                <a:lnTo>
                  <a:pt x="861651" y="247110"/>
                </a:lnTo>
                <a:lnTo>
                  <a:pt x="885443" y="257810"/>
                </a:lnTo>
                <a:lnTo>
                  <a:pt x="899570" y="263054"/>
                </a:lnTo>
                <a:lnTo>
                  <a:pt x="913876" y="267763"/>
                </a:lnTo>
                <a:lnTo>
                  <a:pt x="928252" y="272258"/>
                </a:lnTo>
                <a:lnTo>
                  <a:pt x="942593" y="276860"/>
                </a:lnTo>
                <a:lnTo>
                  <a:pt x="1361566" y="267335"/>
                </a:lnTo>
                <a:lnTo>
                  <a:pt x="1377033" y="261433"/>
                </a:lnTo>
                <a:lnTo>
                  <a:pt x="1390523" y="250126"/>
                </a:lnTo>
                <a:lnTo>
                  <a:pt x="1403822" y="237867"/>
                </a:lnTo>
                <a:lnTo>
                  <a:pt x="1418716" y="229108"/>
                </a:lnTo>
                <a:lnTo>
                  <a:pt x="1462770" y="213090"/>
                </a:lnTo>
                <a:lnTo>
                  <a:pt x="1504441" y="181356"/>
                </a:lnTo>
                <a:lnTo>
                  <a:pt x="1522952" y="161734"/>
                </a:lnTo>
                <a:lnTo>
                  <a:pt x="1532374" y="152138"/>
                </a:lnTo>
                <a:lnTo>
                  <a:pt x="1542414" y="143256"/>
                </a:lnTo>
                <a:lnTo>
                  <a:pt x="1556631" y="133514"/>
                </a:lnTo>
                <a:lnTo>
                  <a:pt x="1571656" y="124856"/>
                </a:lnTo>
                <a:lnTo>
                  <a:pt x="1586349" y="115841"/>
                </a:lnTo>
                <a:lnTo>
                  <a:pt x="1599564" y="105029"/>
                </a:lnTo>
                <a:lnTo>
                  <a:pt x="1606833" y="97990"/>
                </a:lnTo>
                <a:lnTo>
                  <a:pt x="1614185" y="91011"/>
                </a:lnTo>
                <a:lnTo>
                  <a:pt x="1621371" y="83865"/>
                </a:lnTo>
                <a:lnTo>
                  <a:pt x="1628139" y="76327"/>
                </a:lnTo>
                <a:lnTo>
                  <a:pt x="1632866" y="69022"/>
                </a:lnTo>
                <a:lnTo>
                  <a:pt x="1636807" y="61039"/>
                </a:lnTo>
                <a:lnTo>
                  <a:pt x="1641177" y="53556"/>
                </a:lnTo>
                <a:lnTo>
                  <a:pt x="1647189" y="47752"/>
                </a:lnTo>
                <a:lnTo>
                  <a:pt x="1660620" y="41167"/>
                </a:lnTo>
                <a:lnTo>
                  <a:pt x="1675002" y="36607"/>
                </a:lnTo>
                <a:lnTo>
                  <a:pt x="1689766" y="32857"/>
                </a:lnTo>
                <a:lnTo>
                  <a:pt x="1704339" y="28702"/>
                </a:lnTo>
                <a:lnTo>
                  <a:pt x="1763201" y="8985"/>
                </a:lnTo>
                <a:lnTo>
                  <a:pt x="1829678" y="3663"/>
                </a:lnTo>
                <a:lnTo>
                  <a:pt x="1894713" y="0"/>
                </a:lnTo>
                <a:lnTo>
                  <a:pt x="2304161" y="9525"/>
                </a:lnTo>
                <a:lnTo>
                  <a:pt x="2313828" y="10923"/>
                </a:lnTo>
                <a:lnTo>
                  <a:pt x="2323306" y="13573"/>
                </a:lnTo>
                <a:lnTo>
                  <a:pt x="2332736" y="16579"/>
                </a:lnTo>
                <a:lnTo>
                  <a:pt x="2342260" y="19050"/>
                </a:lnTo>
                <a:lnTo>
                  <a:pt x="2383194" y="26546"/>
                </a:lnTo>
                <a:lnTo>
                  <a:pt x="2395696" y="27971"/>
                </a:lnTo>
                <a:lnTo>
                  <a:pt x="2402911" y="29729"/>
                </a:lnTo>
                <a:lnTo>
                  <a:pt x="2427985" y="38227"/>
                </a:lnTo>
                <a:lnTo>
                  <a:pt x="2440082" y="47438"/>
                </a:lnTo>
                <a:lnTo>
                  <a:pt x="2459323" y="61912"/>
                </a:lnTo>
                <a:lnTo>
                  <a:pt x="2479563" y="76481"/>
                </a:lnTo>
                <a:lnTo>
                  <a:pt x="2494660" y="85979"/>
                </a:lnTo>
                <a:lnTo>
                  <a:pt x="2501608" y="88699"/>
                </a:lnTo>
                <a:lnTo>
                  <a:pt x="2508900" y="90693"/>
                </a:lnTo>
                <a:lnTo>
                  <a:pt x="2516217" y="92711"/>
                </a:lnTo>
                <a:lnTo>
                  <a:pt x="2523235" y="95504"/>
                </a:lnTo>
                <a:lnTo>
                  <a:pt x="2550612" y="110363"/>
                </a:lnTo>
                <a:lnTo>
                  <a:pt x="2554518" y="114614"/>
                </a:lnTo>
                <a:lnTo>
                  <a:pt x="2550439" y="114294"/>
                </a:lnTo>
                <a:lnTo>
                  <a:pt x="2553858" y="115437"/>
                </a:lnTo>
                <a:lnTo>
                  <a:pt x="2580258" y="124079"/>
                </a:lnTo>
                <a:lnTo>
                  <a:pt x="2590825" y="140702"/>
                </a:lnTo>
                <a:lnTo>
                  <a:pt x="2599356" y="152765"/>
                </a:lnTo>
                <a:lnTo>
                  <a:pt x="2644582" y="178309"/>
                </a:lnTo>
                <a:lnTo>
                  <a:pt x="2685033" y="191008"/>
                </a:lnTo>
                <a:lnTo>
                  <a:pt x="2739943" y="189928"/>
                </a:lnTo>
                <a:lnTo>
                  <a:pt x="2794936" y="189706"/>
                </a:lnTo>
                <a:lnTo>
                  <a:pt x="2849715" y="187721"/>
                </a:lnTo>
                <a:lnTo>
                  <a:pt x="2903981" y="181356"/>
                </a:lnTo>
                <a:lnTo>
                  <a:pt x="2946219" y="151727"/>
                </a:lnTo>
                <a:lnTo>
                  <a:pt x="2961131" y="143256"/>
                </a:lnTo>
                <a:lnTo>
                  <a:pt x="2985296" y="135092"/>
                </a:lnTo>
                <a:lnTo>
                  <a:pt x="2989673" y="133725"/>
                </a:lnTo>
                <a:lnTo>
                  <a:pt x="2989588" y="134523"/>
                </a:lnTo>
                <a:lnTo>
                  <a:pt x="3000365" y="132852"/>
                </a:lnTo>
                <a:lnTo>
                  <a:pt x="3037331" y="124079"/>
                </a:lnTo>
                <a:lnTo>
                  <a:pt x="3057858" y="118143"/>
                </a:lnTo>
                <a:lnTo>
                  <a:pt x="3063621" y="115363"/>
                </a:lnTo>
                <a:lnTo>
                  <a:pt x="3065764" y="114559"/>
                </a:lnTo>
                <a:lnTo>
                  <a:pt x="3075431" y="114554"/>
                </a:lnTo>
              </a:path>
            </a:pathLst>
          </a:custGeom>
          <a:ln w="38099">
            <a:solidFill>
              <a:srgbClr val="FF0000"/>
            </a:solidFill>
            <a:prstDash val="sysDash"/>
          </a:ln>
        </p:spPr>
        <p:txBody>
          <a:bodyPr wrap="square" lIns="0" tIns="0" rIns="0" bIns="0" rtlCol="0"/>
          <a:lstStyle/>
          <a:p>
            <a:endParaRPr/>
          </a:p>
        </p:txBody>
      </p:sp>
      <p:grpSp>
        <p:nvGrpSpPr>
          <p:cNvPr id="3" name="object 3"/>
          <p:cNvGrpSpPr/>
          <p:nvPr/>
        </p:nvGrpSpPr>
        <p:grpSpPr>
          <a:xfrm>
            <a:off x="184277" y="3787013"/>
            <a:ext cx="11309985" cy="2821305"/>
            <a:chOff x="184277" y="3787013"/>
            <a:chExt cx="11309985" cy="2821305"/>
          </a:xfrm>
        </p:grpSpPr>
        <p:pic>
          <p:nvPicPr>
            <p:cNvPr id="4" name="object 4"/>
            <p:cNvPicPr/>
            <p:nvPr/>
          </p:nvPicPr>
          <p:blipFill>
            <a:blip r:embed="rId2" cstate="print"/>
            <a:stretch>
              <a:fillRect/>
            </a:stretch>
          </p:blipFill>
          <p:spPr>
            <a:xfrm>
              <a:off x="9864852" y="3837432"/>
              <a:ext cx="1629155" cy="2770632"/>
            </a:xfrm>
            <a:prstGeom prst="rect">
              <a:avLst/>
            </a:prstGeom>
          </p:spPr>
        </p:pic>
        <p:pic>
          <p:nvPicPr>
            <p:cNvPr id="5" name="object 5"/>
            <p:cNvPicPr/>
            <p:nvPr/>
          </p:nvPicPr>
          <p:blipFill>
            <a:blip r:embed="rId3" cstate="print"/>
            <a:stretch>
              <a:fillRect/>
            </a:stretch>
          </p:blipFill>
          <p:spPr>
            <a:xfrm>
              <a:off x="8334756" y="4107180"/>
              <a:ext cx="1659636" cy="2345436"/>
            </a:xfrm>
            <a:prstGeom prst="rect">
              <a:avLst/>
            </a:prstGeom>
          </p:spPr>
        </p:pic>
        <p:sp>
          <p:nvSpPr>
            <p:cNvPr id="6" name="object 6"/>
            <p:cNvSpPr/>
            <p:nvPr/>
          </p:nvSpPr>
          <p:spPr>
            <a:xfrm>
              <a:off x="198882" y="3801618"/>
              <a:ext cx="1511935" cy="576580"/>
            </a:xfrm>
            <a:custGeom>
              <a:avLst/>
              <a:gdLst/>
              <a:ahLst/>
              <a:cxnLst/>
              <a:rect l="l" t="t" r="r" b="b"/>
              <a:pathLst>
                <a:path w="1511935" h="576579">
                  <a:moveTo>
                    <a:pt x="1511808" y="0"/>
                  </a:moveTo>
                  <a:lnTo>
                    <a:pt x="0" y="0"/>
                  </a:lnTo>
                  <a:lnTo>
                    <a:pt x="0" y="576072"/>
                  </a:lnTo>
                  <a:lnTo>
                    <a:pt x="1511808" y="576072"/>
                  </a:lnTo>
                  <a:lnTo>
                    <a:pt x="1511808" y="0"/>
                  </a:lnTo>
                  <a:close/>
                </a:path>
              </a:pathLst>
            </a:custGeom>
            <a:solidFill>
              <a:srgbClr val="005589"/>
            </a:solidFill>
          </p:spPr>
          <p:txBody>
            <a:bodyPr wrap="square" lIns="0" tIns="0" rIns="0" bIns="0" rtlCol="0"/>
            <a:lstStyle/>
            <a:p>
              <a:endParaRPr/>
            </a:p>
          </p:txBody>
        </p:sp>
        <p:sp>
          <p:nvSpPr>
            <p:cNvPr id="7" name="object 7"/>
            <p:cNvSpPr/>
            <p:nvPr/>
          </p:nvSpPr>
          <p:spPr>
            <a:xfrm>
              <a:off x="198882" y="3801618"/>
              <a:ext cx="2719070" cy="576580"/>
            </a:xfrm>
            <a:custGeom>
              <a:avLst/>
              <a:gdLst/>
              <a:ahLst/>
              <a:cxnLst/>
              <a:rect l="l" t="t" r="r" b="b"/>
              <a:pathLst>
                <a:path w="2719070" h="576579">
                  <a:moveTo>
                    <a:pt x="0" y="576072"/>
                  </a:moveTo>
                  <a:lnTo>
                    <a:pt x="1511808" y="576072"/>
                  </a:lnTo>
                  <a:lnTo>
                    <a:pt x="1511808" y="0"/>
                  </a:lnTo>
                  <a:lnTo>
                    <a:pt x="0" y="0"/>
                  </a:lnTo>
                  <a:lnTo>
                    <a:pt x="0" y="576072"/>
                  </a:lnTo>
                  <a:close/>
                </a:path>
                <a:path w="2719070" h="576579">
                  <a:moveTo>
                    <a:pt x="1476248" y="303911"/>
                  </a:moveTo>
                  <a:lnTo>
                    <a:pt x="2719070" y="476250"/>
                  </a:lnTo>
                </a:path>
              </a:pathLst>
            </a:custGeom>
            <a:ln w="28956">
              <a:solidFill>
                <a:srgbClr val="005589"/>
              </a:solidFill>
            </a:ln>
          </p:spPr>
          <p:txBody>
            <a:bodyPr wrap="square" lIns="0" tIns="0" rIns="0" bIns="0" rtlCol="0"/>
            <a:lstStyle/>
            <a:p>
              <a:endParaRPr/>
            </a:p>
          </p:txBody>
        </p:sp>
      </p:grpSp>
      <p:sp>
        <p:nvSpPr>
          <p:cNvPr id="8" name="object 8"/>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114" dirty="0"/>
              <a:t>Security</a:t>
            </a:r>
            <a:r>
              <a:rPr spc="-280" dirty="0"/>
              <a:t> </a:t>
            </a:r>
            <a:r>
              <a:rPr spc="-120" dirty="0"/>
              <a:t>Threats</a:t>
            </a:r>
          </a:p>
        </p:txBody>
      </p:sp>
      <p:sp>
        <p:nvSpPr>
          <p:cNvPr id="9" name="object 9"/>
          <p:cNvSpPr txBox="1"/>
          <p:nvPr/>
        </p:nvSpPr>
        <p:spPr>
          <a:xfrm>
            <a:off x="347573" y="1691767"/>
            <a:ext cx="1605915" cy="452120"/>
          </a:xfrm>
          <a:prstGeom prst="rect">
            <a:avLst/>
          </a:prstGeom>
        </p:spPr>
        <p:txBody>
          <a:bodyPr vert="horz" wrap="square" lIns="0" tIns="12065" rIns="0" bIns="0" rtlCol="0">
            <a:spAutoFit/>
          </a:bodyPr>
          <a:lstStyle/>
          <a:p>
            <a:pPr marL="12700">
              <a:lnSpc>
                <a:spcPct val="100000"/>
              </a:lnSpc>
              <a:spcBef>
                <a:spcPts val="95"/>
              </a:spcBef>
            </a:pPr>
            <a:r>
              <a:rPr sz="2800" spc="-130" dirty="0">
                <a:solidFill>
                  <a:srgbClr val="57575A"/>
                </a:solidFill>
                <a:latin typeface="Lucida Sans Unicode"/>
                <a:cs typeface="Lucida Sans Unicode"/>
              </a:rPr>
              <a:t>Shadow</a:t>
            </a:r>
            <a:r>
              <a:rPr sz="2800" spc="-190" dirty="0">
                <a:solidFill>
                  <a:srgbClr val="57575A"/>
                </a:solidFill>
                <a:latin typeface="Lucida Sans Unicode"/>
                <a:cs typeface="Lucida Sans Unicode"/>
              </a:rPr>
              <a:t> </a:t>
            </a:r>
            <a:r>
              <a:rPr sz="2800" spc="-300" dirty="0">
                <a:solidFill>
                  <a:srgbClr val="57575A"/>
                </a:solidFill>
                <a:latin typeface="Lucida Sans Unicode"/>
                <a:cs typeface="Lucida Sans Unicode"/>
              </a:rPr>
              <a:t>IT</a:t>
            </a:r>
            <a:endParaRPr sz="2800">
              <a:latin typeface="Lucida Sans Unicode"/>
              <a:cs typeface="Lucida Sans Unicode"/>
            </a:endParaRPr>
          </a:p>
        </p:txBody>
      </p:sp>
      <p:sp>
        <p:nvSpPr>
          <p:cNvPr id="10" name="object 10"/>
          <p:cNvSpPr txBox="1"/>
          <p:nvPr/>
        </p:nvSpPr>
        <p:spPr>
          <a:xfrm>
            <a:off x="296672" y="3798823"/>
            <a:ext cx="1315085" cy="574675"/>
          </a:xfrm>
          <a:prstGeom prst="rect">
            <a:avLst/>
          </a:prstGeom>
        </p:spPr>
        <p:txBody>
          <a:bodyPr vert="horz" wrap="square" lIns="0" tIns="12700" rIns="0" bIns="0" rtlCol="0">
            <a:spAutoFit/>
          </a:bodyPr>
          <a:lstStyle/>
          <a:p>
            <a:pPr marL="12700" marR="5080" indent="175260">
              <a:lnSpc>
                <a:spcPct val="100000"/>
              </a:lnSpc>
              <a:spcBef>
                <a:spcPts val="100"/>
              </a:spcBef>
            </a:pPr>
            <a:r>
              <a:rPr sz="1800" spc="-185" dirty="0">
                <a:solidFill>
                  <a:srgbClr val="F4F4F4"/>
                </a:solidFill>
                <a:latin typeface="Lucida Sans Unicode"/>
                <a:cs typeface="Lucida Sans Unicode"/>
              </a:rPr>
              <a:t>IT</a:t>
            </a:r>
            <a:r>
              <a:rPr sz="1800" spc="-170" dirty="0">
                <a:solidFill>
                  <a:srgbClr val="F4F4F4"/>
                </a:solidFill>
                <a:latin typeface="Lucida Sans Unicode"/>
                <a:cs typeface="Lucida Sans Unicode"/>
              </a:rPr>
              <a:t> </a:t>
            </a:r>
            <a:r>
              <a:rPr sz="1800" spc="-10" dirty="0">
                <a:solidFill>
                  <a:srgbClr val="F4F4F4"/>
                </a:solidFill>
                <a:latin typeface="Lucida Sans Unicode"/>
                <a:cs typeface="Lucida Sans Unicode"/>
              </a:rPr>
              <a:t>Service </a:t>
            </a:r>
            <a:r>
              <a:rPr sz="1800" spc="-120" dirty="0">
                <a:solidFill>
                  <a:srgbClr val="F4F4F4"/>
                </a:solidFill>
                <a:latin typeface="Lucida Sans Unicode"/>
                <a:cs typeface="Lucida Sans Unicode"/>
              </a:rPr>
              <a:t>Management</a:t>
            </a:r>
            <a:endParaRPr sz="1800">
              <a:latin typeface="Lucida Sans Unicode"/>
              <a:cs typeface="Lucida Sans Unicode"/>
            </a:endParaRPr>
          </a:p>
        </p:txBody>
      </p:sp>
      <p:grpSp>
        <p:nvGrpSpPr>
          <p:cNvPr id="11" name="object 11"/>
          <p:cNvGrpSpPr/>
          <p:nvPr/>
        </p:nvGrpSpPr>
        <p:grpSpPr>
          <a:xfrm>
            <a:off x="184277" y="4739513"/>
            <a:ext cx="2267585" cy="605790"/>
            <a:chOff x="184277" y="4739513"/>
            <a:chExt cx="2267585" cy="605790"/>
          </a:xfrm>
        </p:grpSpPr>
        <p:sp>
          <p:nvSpPr>
            <p:cNvPr id="12" name="object 12"/>
            <p:cNvSpPr/>
            <p:nvPr/>
          </p:nvSpPr>
          <p:spPr>
            <a:xfrm>
              <a:off x="198882" y="4754118"/>
              <a:ext cx="1511935" cy="576580"/>
            </a:xfrm>
            <a:custGeom>
              <a:avLst/>
              <a:gdLst/>
              <a:ahLst/>
              <a:cxnLst/>
              <a:rect l="l" t="t" r="r" b="b"/>
              <a:pathLst>
                <a:path w="1511935" h="576579">
                  <a:moveTo>
                    <a:pt x="1511808" y="0"/>
                  </a:moveTo>
                  <a:lnTo>
                    <a:pt x="0" y="0"/>
                  </a:lnTo>
                  <a:lnTo>
                    <a:pt x="0" y="576071"/>
                  </a:lnTo>
                  <a:lnTo>
                    <a:pt x="1511808" y="576071"/>
                  </a:lnTo>
                  <a:lnTo>
                    <a:pt x="1511808" y="0"/>
                  </a:lnTo>
                  <a:close/>
                </a:path>
              </a:pathLst>
            </a:custGeom>
            <a:solidFill>
              <a:srgbClr val="005589"/>
            </a:solidFill>
          </p:spPr>
          <p:txBody>
            <a:bodyPr wrap="square" lIns="0" tIns="0" rIns="0" bIns="0" rtlCol="0"/>
            <a:lstStyle/>
            <a:p>
              <a:endParaRPr/>
            </a:p>
          </p:txBody>
        </p:sp>
        <p:sp>
          <p:nvSpPr>
            <p:cNvPr id="13" name="object 13"/>
            <p:cNvSpPr/>
            <p:nvPr/>
          </p:nvSpPr>
          <p:spPr>
            <a:xfrm>
              <a:off x="198882" y="4754118"/>
              <a:ext cx="2238375" cy="576580"/>
            </a:xfrm>
            <a:custGeom>
              <a:avLst/>
              <a:gdLst/>
              <a:ahLst/>
              <a:cxnLst/>
              <a:rect l="l" t="t" r="r" b="b"/>
              <a:pathLst>
                <a:path w="2238375" h="576579">
                  <a:moveTo>
                    <a:pt x="0" y="576071"/>
                  </a:moveTo>
                  <a:lnTo>
                    <a:pt x="1511808" y="576071"/>
                  </a:lnTo>
                  <a:lnTo>
                    <a:pt x="1511808" y="0"/>
                  </a:lnTo>
                  <a:lnTo>
                    <a:pt x="0" y="0"/>
                  </a:lnTo>
                  <a:lnTo>
                    <a:pt x="0" y="576071"/>
                  </a:lnTo>
                  <a:close/>
                </a:path>
                <a:path w="2238375" h="576579">
                  <a:moveTo>
                    <a:pt x="1476248" y="398144"/>
                  </a:moveTo>
                  <a:lnTo>
                    <a:pt x="2238375" y="174624"/>
                  </a:lnTo>
                </a:path>
              </a:pathLst>
            </a:custGeom>
            <a:ln w="28956">
              <a:solidFill>
                <a:srgbClr val="005589"/>
              </a:solidFill>
            </a:ln>
          </p:spPr>
          <p:txBody>
            <a:bodyPr wrap="square" lIns="0" tIns="0" rIns="0" bIns="0" rtlCol="0"/>
            <a:lstStyle/>
            <a:p>
              <a:endParaRPr/>
            </a:p>
          </p:txBody>
        </p:sp>
      </p:grpSp>
      <p:sp>
        <p:nvSpPr>
          <p:cNvPr id="14" name="object 14"/>
          <p:cNvSpPr txBox="1"/>
          <p:nvPr/>
        </p:nvSpPr>
        <p:spPr>
          <a:xfrm>
            <a:off x="404875" y="4888483"/>
            <a:ext cx="1097915" cy="299720"/>
          </a:xfrm>
          <a:prstGeom prst="rect">
            <a:avLst/>
          </a:prstGeom>
        </p:spPr>
        <p:txBody>
          <a:bodyPr vert="horz" wrap="square" lIns="0" tIns="12700" rIns="0" bIns="0" rtlCol="0">
            <a:spAutoFit/>
          </a:bodyPr>
          <a:lstStyle/>
          <a:p>
            <a:pPr marL="12700">
              <a:lnSpc>
                <a:spcPct val="100000"/>
              </a:lnSpc>
              <a:spcBef>
                <a:spcPts val="100"/>
              </a:spcBef>
            </a:pPr>
            <a:r>
              <a:rPr sz="1800" spc="-125" dirty="0">
                <a:solidFill>
                  <a:srgbClr val="F4F4F4"/>
                </a:solidFill>
                <a:latin typeface="Lucida Sans Unicode"/>
                <a:cs typeface="Lucida Sans Unicode"/>
              </a:rPr>
              <a:t>Controlling</a:t>
            </a:r>
            <a:endParaRPr sz="1800">
              <a:latin typeface="Lucida Sans Unicode"/>
              <a:cs typeface="Lucida Sans Unicode"/>
            </a:endParaRPr>
          </a:p>
        </p:txBody>
      </p:sp>
      <p:grpSp>
        <p:nvGrpSpPr>
          <p:cNvPr id="15" name="object 15"/>
          <p:cNvGrpSpPr/>
          <p:nvPr/>
        </p:nvGrpSpPr>
        <p:grpSpPr>
          <a:xfrm>
            <a:off x="528701" y="5253863"/>
            <a:ext cx="2107565" cy="1043940"/>
            <a:chOff x="528701" y="5253863"/>
            <a:chExt cx="2107565" cy="1043940"/>
          </a:xfrm>
        </p:grpSpPr>
        <p:sp>
          <p:nvSpPr>
            <p:cNvPr id="16" name="object 16"/>
            <p:cNvSpPr/>
            <p:nvPr/>
          </p:nvSpPr>
          <p:spPr>
            <a:xfrm>
              <a:off x="543306" y="5706618"/>
              <a:ext cx="1511935" cy="576580"/>
            </a:xfrm>
            <a:custGeom>
              <a:avLst/>
              <a:gdLst/>
              <a:ahLst/>
              <a:cxnLst/>
              <a:rect l="l" t="t" r="r" b="b"/>
              <a:pathLst>
                <a:path w="1511935" h="576579">
                  <a:moveTo>
                    <a:pt x="1511808" y="0"/>
                  </a:moveTo>
                  <a:lnTo>
                    <a:pt x="0" y="0"/>
                  </a:lnTo>
                  <a:lnTo>
                    <a:pt x="0" y="576071"/>
                  </a:lnTo>
                  <a:lnTo>
                    <a:pt x="1511808" y="576071"/>
                  </a:lnTo>
                  <a:lnTo>
                    <a:pt x="1511808" y="0"/>
                  </a:lnTo>
                  <a:close/>
                </a:path>
              </a:pathLst>
            </a:custGeom>
            <a:solidFill>
              <a:srgbClr val="005589"/>
            </a:solidFill>
          </p:spPr>
          <p:txBody>
            <a:bodyPr wrap="square" lIns="0" tIns="0" rIns="0" bIns="0" rtlCol="0"/>
            <a:lstStyle/>
            <a:p>
              <a:endParaRPr/>
            </a:p>
          </p:txBody>
        </p:sp>
        <p:sp>
          <p:nvSpPr>
            <p:cNvPr id="17" name="object 17"/>
            <p:cNvSpPr/>
            <p:nvPr/>
          </p:nvSpPr>
          <p:spPr>
            <a:xfrm>
              <a:off x="543306" y="5268468"/>
              <a:ext cx="2078355" cy="1014730"/>
            </a:xfrm>
            <a:custGeom>
              <a:avLst/>
              <a:gdLst/>
              <a:ahLst/>
              <a:cxnLst/>
              <a:rect l="l" t="t" r="r" b="b"/>
              <a:pathLst>
                <a:path w="2078355" h="1014729">
                  <a:moveTo>
                    <a:pt x="0" y="1014221"/>
                  </a:moveTo>
                  <a:lnTo>
                    <a:pt x="1511808" y="1014221"/>
                  </a:lnTo>
                  <a:lnTo>
                    <a:pt x="1511808" y="438149"/>
                  </a:lnTo>
                  <a:lnTo>
                    <a:pt x="0" y="438149"/>
                  </a:lnTo>
                  <a:lnTo>
                    <a:pt x="0" y="1014221"/>
                  </a:lnTo>
                  <a:close/>
                </a:path>
                <a:path w="2078355" h="1014729">
                  <a:moveTo>
                    <a:pt x="1391412" y="525208"/>
                  </a:moveTo>
                  <a:lnTo>
                    <a:pt x="2078227" y="0"/>
                  </a:lnTo>
                </a:path>
              </a:pathLst>
            </a:custGeom>
            <a:ln w="28956">
              <a:solidFill>
                <a:srgbClr val="005589"/>
              </a:solidFill>
            </a:ln>
          </p:spPr>
          <p:txBody>
            <a:bodyPr wrap="square" lIns="0" tIns="0" rIns="0" bIns="0" rtlCol="0"/>
            <a:lstStyle/>
            <a:p>
              <a:endParaRPr/>
            </a:p>
          </p:txBody>
        </p:sp>
      </p:grpSp>
      <p:sp>
        <p:nvSpPr>
          <p:cNvPr id="18" name="object 18"/>
          <p:cNvSpPr txBox="1"/>
          <p:nvPr/>
        </p:nvSpPr>
        <p:spPr>
          <a:xfrm>
            <a:off x="746556" y="5703519"/>
            <a:ext cx="1104265" cy="574040"/>
          </a:xfrm>
          <a:prstGeom prst="rect">
            <a:avLst/>
          </a:prstGeom>
        </p:spPr>
        <p:txBody>
          <a:bodyPr vert="horz" wrap="square" lIns="0" tIns="12700" rIns="0" bIns="0" rtlCol="0">
            <a:spAutoFit/>
          </a:bodyPr>
          <a:lstStyle/>
          <a:p>
            <a:pPr marL="190500" marR="5080" indent="-178435">
              <a:lnSpc>
                <a:spcPct val="100000"/>
              </a:lnSpc>
              <a:spcBef>
                <a:spcPts val="100"/>
              </a:spcBef>
            </a:pPr>
            <a:r>
              <a:rPr sz="1800" spc="-130" dirty="0">
                <a:solidFill>
                  <a:srgbClr val="F4F4F4"/>
                </a:solidFill>
                <a:latin typeface="Lucida Sans Unicode"/>
                <a:cs typeface="Lucida Sans Unicode"/>
              </a:rPr>
              <a:t>Authorized </a:t>
            </a:r>
            <a:r>
              <a:rPr sz="1800" spc="-10" dirty="0">
                <a:solidFill>
                  <a:srgbClr val="F4F4F4"/>
                </a:solidFill>
                <a:latin typeface="Lucida Sans Unicode"/>
                <a:cs typeface="Lucida Sans Unicode"/>
              </a:rPr>
              <a:t>Service</a:t>
            </a:r>
            <a:endParaRPr sz="1800">
              <a:latin typeface="Lucida Sans Unicode"/>
              <a:cs typeface="Lucida Sans Unicode"/>
            </a:endParaRPr>
          </a:p>
        </p:txBody>
      </p:sp>
      <p:grpSp>
        <p:nvGrpSpPr>
          <p:cNvPr id="19" name="object 19"/>
          <p:cNvGrpSpPr/>
          <p:nvPr/>
        </p:nvGrpSpPr>
        <p:grpSpPr>
          <a:xfrm>
            <a:off x="3800728" y="5132578"/>
            <a:ext cx="1792605" cy="1175385"/>
            <a:chOff x="3800728" y="5132578"/>
            <a:chExt cx="1792605" cy="1175385"/>
          </a:xfrm>
        </p:grpSpPr>
        <p:sp>
          <p:nvSpPr>
            <p:cNvPr id="20" name="object 20"/>
            <p:cNvSpPr/>
            <p:nvPr/>
          </p:nvSpPr>
          <p:spPr>
            <a:xfrm>
              <a:off x="4065269" y="5717286"/>
              <a:ext cx="1513840" cy="576580"/>
            </a:xfrm>
            <a:custGeom>
              <a:avLst/>
              <a:gdLst/>
              <a:ahLst/>
              <a:cxnLst/>
              <a:rect l="l" t="t" r="r" b="b"/>
              <a:pathLst>
                <a:path w="1513839" h="576579">
                  <a:moveTo>
                    <a:pt x="1513331" y="0"/>
                  </a:moveTo>
                  <a:lnTo>
                    <a:pt x="0" y="0"/>
                  </a:lnTo>
                  <a:lnTo>
                    <a:pt x="0" y="576071"/>
                  </a:lnTo>
                  <a:lnTo>
                    <a:pt x="1513331" y="576071"/>
                  </a:lnTo>
                  <a:lnTo>
                    <a:pt x="1513331" y="0"/>
                  </a:lnTo>
                  <a:close/>
                </a:path>
              </a:pathLst>
            </a:custGeom>
            <a:solidFill>
              <a:srgbClr val="005589"/>
            </a:solidFill>
          </p:spPr>
          <p:txBody>
            <a:bodyPr wrap="square" lIns="0" tIns="0" rIns="0" bIns="0" rtlCol="0"/>
            <a:lstStyle/>
            <a:p>
              <a:endParaRPr/>
            </a:p>
          </p:txBody>
        </p:sp>
        <p:sp>
          <p:nvSpPr>
            <p:cNvPr id="21" name="object 21"/>
            <p:cNvSpPr/>
            <p:nvPr/>
          </p:nvSpPr>
          <p:spPr>
            <a:xfrm>
              <a:off x="3815333" y="5147183"/>
              <a:ext cx="1763395" cy="1146175"/>
            </a:xfrm>
            <a:custGeom>
              <a:avLst/>
              <a:gdLst/>
              <a:ahLst/>
              <a:cxnLst/>
              <a:rect l="l" t="t" r="r" b="b"/>
              <a:pathLst>
                <a:path w="1763395" h="1146175">
                  <a:moveTo>
                    <a:pt x="249936" y="1146175"/>
                  </a:moveTo>
                  <a:lnTo>
                    <a:pt x="1763267" y="1146175"/>
                  </a:lnTo>
                  <a:lnTo>
                    <a:pt x="1763267" y="570103"/>
                  </a:lnTo>
                  <a:lnTo>
                    <a:pt x="249936" y="570103"/>
                  </a:lnTo>
                  <a:lnTo>
                    <a:pt x="249936" y="1146175"/>
                  </a:lnTo>
                  <a:close/>
                </a:path>
                <a:path w="1763395" h="1146175">
                  <a:moveTo>
                    <a:pt x="472948" y="610031"/>
                  </a:moveTo>
                  <a:lnTo>
                    <a:pt x="0" y="0"/>
                  </a:lnTo>
                </a:path>
              </a:pathLst>
            </a:custGeom>
            <a:ln w="28956">
              <a:solidFill>
                <a:srgbClr val="005589"/>
              </a:solidFill>
            </a:ln>
          </p:spPr>
          <p:txBody>
            <a:bodyPr wrap="square" lIns="0" tIns="0" rIns="0" bIns="0" rtlCol="0"/>
            <a:lstStyle/>
            <a:p>
              <a:endParaRPr/>
            </a:p>
          </p:txBody>
        </p:sp>
      </p:grpSp>
      <p:sp>
        <p:nvSpPr>
          <p:cNvPr id="22" name="object 22"/>
          <p:cNvSpPr txBox="1"/>
          <p:nvPr/>
        </p:nvSpPr>
        <p:spPr>
          <a:xfrm>
            <a:off x="4184141" y="5715101"/>
            <a:ext cx="1273810" cy="574040"/>
          </a:xfrm>
          <a:prstGeom prst="rect">
            <a:avLst/>
          </a:prstGeom>
        </p:spPr>
        <p:txBody>
          <a:bodyPr vert="horz" wrap="square" lIns="0" tIns="12700" rIns="0" bIns="0" rtlCol="0">
            <a:spAutoFit/>
          </a:bodyPr>
          <a:lstStyle/>
          <a:p>
            <a:pPr marL="12700" marR="5080" indent="225425">
              <a:lnSpc>
                <a:spcPct val="100000"/>
              </a:lnSpc>
              <a:spcBef>
                <a:spcPts val="100"/>
              </a:spcBef>
            </a:pPr>
            <a:r>
              <a:rPr sz="1800" spc="-10" dirty="0">
                <a:solidFill>
                  <a:srgbClr val="F4F4F4"/>
                </a:solidFill>
                <a:latin typeface="Lucida Sans Unicode"/>
                <a:cs typeface="Lucida Sans Unicode"/>
              </a:rPr>
              <a:t>Security </a:t>
            </a:r>
            <a:r>
              <a:rPr sz="1800" spc="-100" dirty="0">
                <a:solidFill>
                  <a:srgbClr val="F4F4F4"/>
                </a:solidFill>
                <a:latin typeface="Lucida Sans Unicode"/>
                <a:cs typeface="Lucida Sans Unicode"/>
              </a:rPr>
              <a:t>Mechanisms</a:t>
            </a:r>
            <a:endParaRPr sz="1800">
              <a:latin typeface="Lucida Sans Unicode"/>
              <a:cs typeface="Lucida Sans Unicode"/>
            </a:endParaRPr>
          </a:p>
        </p:txBody>
      </p:sp>
      <p:grpSp>
        <p:nvGrpSpPr>
          <p:cNvPr id="23" name="object 23"/>
          <p:cNvGrpSpPr/>
          <p:nvPr/>
        </p:nvGrpSpPr>
        <p:grpSpPr>
          <a:xfrm>
            <a:off x="2290445" y="5247513"/>
            <a:ext cx="1541145" cy="1052830"/>
            <a:chOff x="2290445" y="5247513"/>
            <a:chExt cx="1541145" cy="1052830"/>
          </a:xfrm>
        </p:grpSpPr>
        <p:sp>
          <p:nvSpPr>
            <p:cNvPr id="24" name="object 24"/>
            <p:cNvSpPr/>
            <p:nvPr/>
          </p:nvSpPr>
          <p:spPr>
            <a:xfrm>
              <a:off x="2305050" y="5709666"/>
              <a:ext cx="1511935" cy="576580"/>
            </a:xfrm>
            <a:custGeom>
              <a:avLst/>
              <a:gdLst/>
              <a:ahLst/>
              <a:cxnLst/>
              <a:rect l="l" t="t" r="r" b="b"/>
              <a:pathLst>
                <a:path w="1511935" h="576579">
                  <a:moveTo>
                    <a:pt x="1511808" y="0"/>
                  </a:moveTo>
                  <a:lnTo>
                    <a:pt x="0" y="0"/>
                  </a:lnTo>
                  <a:lnTo>
                    <a:pt x="0" y="576072"/>
                  </a:lnTo>
                  <a:lnTo>
                    <a:pt x="1511808" y="576072"/>
                  </a:lnTo>
                  <a:lnTo>
                    <a:pt x="1511808" y="0"/>
                  </a:lnTo>
                  <a:close/>
                </a:path>
              </a:pathLst>
            </a:custGeom>
            <a:solidFill>
              <a:srgbClr val="005589"/>
            </a:solidFill>
          </p:spPr>
          <p:txBody>
            <a:bodyPr wrap="square" lIns="0" tIns="0" rIns="0" bIns="0" rtlCol="0"/>
            <a:lstStyle/>
            <a:p>
              <a:endParaRPr/>
            </a:p>
          </p:txBody>
        </p:sp>
        <p:sp>
          <p:nvSpPr>
            <p:cNvPr id="25" name="object 25"/>
            <p:cNvSpPr/>
            <p:nvPr/>
          </p:nvSpPr>
          <p:spPr>
            <a:xfrm>
              <a:off x="2305050" y="5262118"/>
              <a:ext cx="1511935" cy="1023619"/>
            </a:xfrm>
            <a:custGeom>
              <a:avLst/>
              <a:gdLst/>
              <a:ahLst/>
              <a:cxnLst/>
              <a:rect l="l" t="t" r="r" b="b"/>
              <a:pathLst>
                <a:path w="1511935" h="1023620">
                  <a:moveTo>
                    <a:pt x="0" y="1023619"/>
                  </a:moveTo>
                  <a:lnTo>
                    <a:pt x="1511808" y="1023619"/>
                  </a:lnTo>
                  <a:lnTo>
                    <a:pt x="1511808" y="447547"/>
                  </a:lnTo>
                  <a:lnTo>
                    <a:pt x="0" y="447547"/>
                  </a:lnTo>
                  <a:lnTo>
                    <a:pt x="0" y="1023619"/>
                  </a:lnTo>
                  <a:close/>
                </a:path>
                <a:path w="1511935" h="1023620">
                  <a:moveTo>
                    <a:pt x="703326" y="487476"/>
                  </a:moveTo>
                  <a:lnTo>
                    <a:pt x="815339" y="0"/>
                  </a:lnTo>
                </a:path>
              </a:pathLst>
            </a:custGeom>
            <a:ln w="28956">
              <a:solidFill>
                <a:srgbClr val="005589"/>
              </a:solidFill>
            </a:ln>
          </p:spPr>
          <p:txBody>
            <a:bodyPr wrap="square" lIns="0" tIns="0" rIns="0" bIns="0" rtlCol="0"/>
            <a:lstStyle/>
            <a:p>
              <a:endParaRPr/>
            </a:p>
          </p:txBody>
        </p:sp>
      </p:grpSp>
      <p:sp>
        <p:nvSpPr>
          <p:cNvPr id="26" name="object 26"/>
          <p:cNvSpPr txBox="1"/>
          <p:nvPr/>
        </p:nvSpPr>
        <p:spPr>
          <a:xfrm>
            <a:off x="2896616" y="5844032"/>
            <a:ext cx="325755" cy="299720"/>
          </a:xfrm>
          <a:prstGeom prst="rect">
            <a:avLst/>
          </a:prstGeom>
        </p:spPr>
        <p:txBody>
          <a:bodyPr vert="horz" wrap="square" lIns="0" tIns="12700" rIns="0" bIns="0" rtlCol="0">
            <a:spAutoFit/>
          </a:bodyPr>
          <a:lstStyle/>
          <a:p>
            <a:pPr marL="12700">
              <a:lnSpc>
                <a:spcPct val="100000"/>
              </a:lnSpc>
              <a:spcBef>
                <a:spcPts val="100"/>
              </a:spcBef>
            </a:pPr>
            <a:r>
              <a:rPr sz="1800" spc="-70" dirty="0">
                <a:solidFill>
                  <a:srgbClr val="F4F4F4"/>
                </a:solidFill>
                <a:latin typeface="Lucida Sans Unicode"/>
                <a:cs typeface="Lucida Sans Unicode"/>
              </a:rPr>
              <a:t>.</a:t>
            </a:r>
            <a:r>
              <a:rPr sz="1800" spc="-155" dirty="0">
                <a:solidFill>
                  <a:srgbClr val="F4F4F4"/>
                </a:solidFill>
                <a:latin typeface="Lucida Sans Unicode"/>
                <a:cs typeface="Lucida Sans Unicode"/>
              </a:rPr>
              <a:t> </a:t>
            </a:r>
            <a:r>
              <a:rPr sz="1800" spc="-70" dirty="0">
                <a:solidFill>
                  <a:srgbClr val="F4F4F4"/>
                </a:solidFill>
                <a:latin typeface="Lucida Sans Unicode"/>
                <a:cs typeface="Lucida Sans Unicode"/>
              </a:rPr>
              <a:t>.</a:t>
            </a:r>
            <a:r>
              <a:rPr sz="1800" spc="-155" dirty="0">
                <a:solidFill>
                  <a:srgbClr val="F4F4F4"/>
                </a:solidFill>
                <a:latin typeface="Lucida Sans Unicode"/>
                <a:cs typeface="Lucida Sans Unicode"/>
              </a:rPr>
              <a:t> </a:t>
            </a:r>
            <a:r>
              <a:rPr sz="1800" spc="-50" dirty="0">
                <a:solidFill>
                  <a:srgbClr val="F4F4F4"/>
                </a:solidFill>
                <a:latin typeface="Lucida Sans Unicode"/>
                <a:cs typeface="Lucida Sans Unicode"/>
              </a:rPr>
              <a:t>.</a:t>
            </a:r>
            <a:endParaRPr sz="1800">
              <a:latin typeface="Lucida Sans Unicode"/>
              <a:cs typeface="Lucida Sans Unicode"/>
            </a:endParaRPr>
          </a:p>
        </p:txBody>
      </p:sp>
      <p:grpSp>
        <p:nvGrpSpPr>
          <p:cNvPr id="27" name="object 27"/>
          <p:cNvGrpSpPr/>
          <p:nvPr/>
        </p:nvGrpSpPr>
        <p:grpSpPr>
          <a:xfrm>
            <a:off x="2069592" y="2909316"/>
            <a:ext cx="7670800" cy="3011805"/>
            <a:chOff x="2069592" y="2909316"/>
            <a:chExt cx="7670800" cy="3011805"/>
          </a:xfrm>
        </p:grpSpPr>
        <p:pic>
          <p:nvPicPr>
            <p:cNvPr id="28" name="object 28"/>
            <p:cNvPicPr/>
            <p:nvPr/>
          </p:nvPicPr>
          <p:blipFill>
            <a:blip r:embed="rId4" cstate="print"/>
            <a:stretch>
              <a:fillRect/>
            </a:stretch>
          </p:blipFill>
          <p:spPr>
            <a:xfrm>
              <a:off x="8622792" y="4480560"/>
              <a:ext cx="1117092" cy="1440180"/>
            </a:xfrm>
            <a:prstGeom prst="rect">
              <a:avLst/>
            </a:prstGeom>
          </p:spPr>
        </p:pic>
        <p:sp>
          <p:nvSpPr>
            <p:cNvPr id="29" name="object 29"/>
            <p:cNvSpPr/>
            <p:nvPr/>
          </p:nvSpPr>
          <p:spPr>
            <a:xfrm>
              <a:off x="5199024" y="3957041"/>
              <a:ext cx="771525" cy="589915"/>
            </a:xfrm>
            <a:custGeom>
              <a:avLst/>
              <a:gdLst/>
              <a:ahLst/>
              <a:cxnLst/>
              <a:rect l="l" t="t" r="r" b="b"/>
              <a:pathLst>
                <a:path w="771525" h="589914">
                  <a:moveTo>
                    <a:pt x="633901" y="33"/>
                  </a:moveTo>
                  <a:lnTo>
                    <a:pt x="612856" y="25065"/>
                  </a:lnTo>
                  <a:lnTo>
                    <a:pt x="648756" y="60076"/>
                  </a:lnTo>
                  <a:lnTo>
                    <a:pt x="679433" y="99844"/>
                  </a:lnTo>
                  <a:lnTo>
                    <a:pt x="704306" y="143795"/>
                  </a:lnTo>
                  <a:lnTo>
                    <a:pt x="722792" y="191355"/>
                  </a:lnTo>
                  <a:lnTo>
                    <a:pt x="734311" y="241949"/>
                  </a:lnTo>
                  <a:lnTo>
                    <a:pt x="738280" y="295002"/>
                  </a:lnTo>
                  <a:lnTo>
                    <a:pt x="734312" y="348020"/>
                  </a:lnTo>
                  <a:lnTo>
                    <a:pt x="722799" y="398590"/>
                  </a:lnTo>
                  <a:lnTo>
                    <a:pt x="704322" y="446134"/>
                  </a:lnTo>
                  <a:lnTo>
                    <a:pt x="679465" y="490076"/>
                  </a:lnTo>
                  <a:lnTo>
                    <a:pt x="648809" y="529836"/>
                  </a:lnTo>
                  <a:lnTo>
                    <a:pt x="612939" y="564839"/>
                  </a:lnTo>
                  <a:lnTo>
                    <a:pt x="634016" y="589889"/>
                  </a:lnTo>
                  <a:lnTo>
                    <a:pt x="667952" y="557424"/>
                  </a:lnTo>
                  <a:lnTo>
                    <a:pt x="697767" y="521077"/>
                  </a:lnTo>
                  <a:lnTo>
                    <a:pt x="723060" y="481246"/>
                  </a:lnTo>
                  <a:lnTo>
                    <a:pt x="743430" y="438326"/>
                  </a:lnTo>
                  <a:lnTo>
                    <a:pt x="758476" y="392714"/>
                  </a:lnTo>
                  <a:lnTo>
                    <a:pt x="767797" y="344808"/>
                  </a:lnTo>
                  <a:lnTo>
                    <a:pt x="770993" y="295002"/>
                  </a:lnTo>
                  <a:lnTo>
                    <a:pt x="767790" y="245169"/>
                  </a:lnTo>
                  <a:lnTo>
                    <a:pt x="758460" y="197238"/>
                  </a:lnTo>
                  <a:lnTo>
                    <a:pt x="743403" y="151607"/>
                  </a:lnTo>
                  <a:lnTo>
                    <a:pt x="723019" y="108673"/>
                  </a:lnTo>
                  <a:lnTo>
                    <a:pt x="697708" y="68834"/>
                  </a:lnTo>
                  <a:lnTo>
                    <a:pt x="667868" y="32488"/>
                  </a:lnTo>
                  <a:lnTo>
                    <a:pt x="633901" y="33"/>
                  </a:lnTo>
                  <a:close/>
                </a:path>
                <a:path w="771525" h="589914">
                  <a:moveTo>
                    <a:pt x="554593" y="94261"/>
                  </a:moveTo>
                  <a:lnTo>
                    <a:pt x="533532" y="119277"/>
                  </a:lnTo>
                  <a:lnTo>
                    <a:pt x="567350" y="154637"/>
                  </a:lnTo>
                  <a:lnTo>
                    <a:pt x="593102" y="196556"/>
                  </a:lnTo>
                  <a:lnTo>
                    <a:pt x="609498" y="243766"/>
                  </a:lnTo>
                  <a:lnTo>
                    <a:pt x="615250" y="295002"/>
                  </a:lnTo>
                  <a:lnTo>
                    <a:pt x="609504" y="346195"/>
                  </a:lnTo>
                  <a:lnTo>
                    <a:pt x="593126" y="393362"/>
                  </a:lnTo>
                  <a:lnTo>
                    <a:pt x="567406" y="435255"/>
                  </a:lnTo>
                  <a:lnTo>
                    <a:pt x="533631" y="470628"/>
                  </a:lnTo>
                  <a:lnTo>
                    <a:pt x="554692" y="495660"/>
                  </a:lnTo>
                  <a:lnTo>
                    <a:pt x="586255" y="463979"/>
                  </a:lnTo>
                  <a:lnTo>
                    <a:pt x="612111" y="427341"/>
                  </a:lnTo>
                  <a:lnTo>
                    <a:pt x="631510" y="386476"/>
                  </a:lnTo>
                  <a:lnTo>
                    <a:pt x="643700" y="342119"/>
                  </a:lnTo>
                  <a:lnTo>
                    <a:pt x="647930" y="295002"/>
                  </a:lnTo>
                  <a:lnTo>
                    <a:pt x="643696" y="247863"/>
                  </a:lnTo>
                  <a:lnTo>
                    <a:pt x="631494" y="203484"/>
                  </a:lnTo>
                  <a:lnTo>
                    <a:pt x="612075" y="162600"/>
                  </a:lnTo>
                  <a:lnTo>
                    <a:pt x="586191" y="125947"/>
                  </a:lnTo>
                  <a:lnTo>
                    <a:pt x="554593" y="94261"/>
                  </a:lnTo>
                  <a:close/>
                </a:path>
                <a:path w="771525" h="589914">
                  <a:moveTo>
                    <a:pt x="484132" y="177924"/>
                  </a:moveTo>
                  <a:lnTo>
                    <a:pt x="463071" y="202956"/>
                  </a:lnTo>
                  <a:lnTo>
                    <a:pt x="480778" y="221477"/>
                  </a:lnTo>
                  <a:lnTo>
                    <a:pt x="494260" y="243436"/>
                  </a:lnTo>
                  <a:lnTo>
                    <a:pt x="502842" y="268166"/>
                  </a:lnTo>
                  <a:lnTo>
                    <a:pt x="505853" y="295002"/>
                  </a:lnTo>
                  <a:lnTo>
                    <a:pt x="502848" y="321790"/>
                  </a:lnTo>
                  <a:lnTo>
                    <a:pt x="494285" y="346483"/>
                  </a:lnTo>
                  <a:lnTo>
                    <a:pt x="480834" y="368427"/>
                  </a:lnTo>
                  <a:lnTo>
                    <a:pt x="463170" y="386965"/>
                  </a:lnTo>
                  <a:lnTo>
                    <a:pt x="484231" y="411965"/>
                  </a:lnTo>
                  <a:lnTo>
                    <a:pt x="506717" y="388407"/>
                  </a:lnTo>
                  <a:lnTo>
                    <a:pt x="523839" y="360502"/>
                  </a:lnTo>
                  <a:lnTo>
                    <a:pt x="534742" y="329088"/>
                  </a:lnTo>
                  <a:lnTo>
                    <a:pt x="538566" y="295002"/>
                  </a:lnTo>
                  <a:lnTo>
                    <a:pt x="534735" y="260872"/>
                  </a:lnTo>
                  <a:lnTo>
                    <a:pt x="523815" y="229425"/>
                  </a:lnTo>
                  <a:lnTo>
                    <a:pt x="506661" y="201497"/>
                  </a:lnTo>
                  <a:lnTo>
                    <a:pt x="484132" y="177924"/>
                  </a:lnTo>
                  <a:close/>
                </a:path>
                <a:path w="771525" h="589914">
                  <a:moveTo>
                    <a:pt x="137089" y="0"/>
                  </a:moveTo>
                  <a:lnTo>
                    <a:pt x="103121" y="32455"/>
                  </a:lnTo>
                  <a:lnTo>
                    <a:pt x="73280" y="68802"/>
                  </a:lnTo>
                  <a:lnTo>
                    <a:pt x="47967" y="108643"/>
                  </a:lnTo>
                  <a:lnTo>
                    <a:pt x="27582" y="151580"/>
                  </a:lnTo>
                  <a:lnTo>
                    <a:pt x="12525" y="197217"/>
                  </a:lnTo>
                  <a:lnTo>
                    <a:pt x="3198" y="245157"/>
                  </a:lnTo>
                  <a:lnTo>
                    <a:pt x="0" y="295002"/>
                  </a:lnTo>
                  <a:lnTo>
                    <a:pt x="3191" y="344809"/>
                  </a:lnTo>
                  <a:lnTo>
                    <a:pt x="12510" y="392718"/>
                  </a:lnTo>
                  <a:lnTo>
                    <a:pt x="27554" y="438333"/>
                  </a:lnTo>
                  <a:lnTo>
                    <a:pt x="47924" y="481256"/>
                  </a:lnTo>
                  <a:lnTo>
                    <a:pt x="73219" y="521090"/>
                  </a:lnTo>
                  <a:lnTo>
                    <a:pt x="103039" y="557439"/>
                  </a:lnTo>
                  <a:lnTo>
                    <a:pt x="136983" y="589905"/>
                  </a:lnTo>
                  <a:lnTo>
                    <a:pt x="158070" y="564906"/>
                  </a:lnTo>
                  <a:lnTo>
                    <a:pt x="122179" y="529887"/>
                  </a:lnTo>
                  <a:lnTo>
                    <a:pt x="91511" y="490114"/>
                  </a:lnTo>
                  <a:lnTo>
                    <a:pt x="66647" y="446161"/>
                  </a:lnTo>
                  <a:lnTo>
                    <a:pt x="48169" y="398607"/>
                  </a:lnTo>
                  <a:lnTo>
                    <a:pt x="36656" y="348029"/>
                  </a:lnTo>
                  <a:lnTo>
                    <a:pt x="32690" y="295002"/>
                  </a:lnTo>
                  <a:lnTo>
                    <a:pt x="36660" y="241946"/>
                  </a:lnTo>
                  <a:lnTo>
                    <a:pt x="48183" y="191346"/>
                  </a:lnTo>
                  <a:lnTo>
                    <a:pt x="66677" y="143776"/>
                  </a:lnTo>
                  <a:lnTo>
                    <a:pt x="91561" y="99814"/>
                  </a:lnTo>
                  <a:lnTo>
                    <a:pt x="122252" y="60035"/>
                  </a:lnTo>
                  <a:lnTo>
                    <a:pt x="158169" y="25016"/>
                  </a:lnTo>
                  <a:lnTo>
                    <a:pt x="137089" y="0"/>
                  </a:lnTo>
                  <a:close/>
                </a:path>
                <a:path w="771525" h="589914">
                  <a:moveTo>
                    <a:pt x="216433" y="94211"/>
                  </a:moveTo>
                  <a:lnTo>
                    <a:pt x="184815" y="125900"/>
                  </a:lnTo>
                  <a:lnTo>
                    <a:pt x="158912" y="162559"/>
                  </a:lnTo>
                  <a:lnTo>
                    <a:pt x="139478" y="203452"/>
                  </a:lnTo>
                  <a:lnTo>
                    <a:pt x="127266" y="247845"/>
                  </a:lnTo>
                  <a:lnTo>
                    <a:pt x="123028" y="295002"/>
                  </a:lnTo>
                  <a:lnTo>
                    <a:pt x="127262" y="342123"/>
                  </a:lnTo>
                  <a:lnTo>
                    <a:pt x="139463" y="386488"/>
                  </a:lnTo>
                  <a:lnTo>
                    <a:pt x="158877" y="427362"/>
                  </a:lnTo>
                  <a:lnTo>
                    <a:pt x="184751" y="464009"/>
                  </a:lnTo>
                  <a:lnTo>
                    <a:pt x="216334" y="495694"/>
                  </a:lnTo>
                  <a:lnTo>
                    <a:pt x="237395" y="470694"/>
                  </a:lnTo>
                  <a:lnTo>
                    <a:pt x="203598" y="435318"/>
                  </a:lnTo>
                  <a:lnTo>
                    <a:pt x="177862" y="393401"/>
                  </a:lnTo>
                  <a:lnTo>
                    <a:pt x="161475" y="346207"/>
                  </a:lnTo>
                  <a:lnTo>
                    <a:pt x="155727" y="295002"/>
                  </a:lnTo>
                  <a:lnTo>
                    <a:pt x="161482" y="243753"/>
                  </a:lnTo>
                  <a:lnTo>
                    <a:pt x="177887" y="196529"/>
                  </a:lnTo>
                  <a:lnTo>
                    <a:pt x="203654" y="154593"/>
                  </a:lnTo>
                  <a:lnTo>
                    <a:pt x="237494" y="119211"/>
                  </a:lnTo>
                  <a:lnTo>
                    <a:pt x="216433" y="94211"/>
                  </a:lnTo>
                  <a:close/>
                </a:path>
                <a:path w="771525" h="589914">
                  <a:moveTo>
                    <a:pt x="286910" y="177857"/>
                  </a:moveTo>
                  <a:lnTo>
                    <a:pt x="264360" y="201439"/>
                  </a:lnTo>
                  <a:lnTo>
                    <a:pt x="247191" y="229386"/>
                  </a:lnTo>
                  <a:lnTo>
                    <a:pt x="236260" y="260855"/>
                  </a:lnTo>
                  <a:lnTo>
                    <a:pt x="232427" y="295002"/>
                  </a:lnTo>
                  <a:lnTo>
                    <a:pt x="236255" y="329113"/>
                  </a:lnTo>
                  <a:lnTo>
                    <a:pt x="247168" y="360550"/>
                  </a:lnTo>
                  <a:lnTo>
                    <a:pt x="264311" y="388474"/>
                  </a:lnTo>
                  <a:lnTo>
                    <a:pt x="286828" y="412047"/>
                  </a:lnTo>
                  <a:lnTo>
                    <a:pt x="307889" y="387015"/>
                  </a:lnTo>
                  <a:lnTo>
                    <a:pt x="290191" y="368490"/>
                  </a:lnTo>
                  <a:lnTo>
                    <a:pt x="276714" y="346539"/>
                  </a:lnTo>
                  <a:lnTo>
                    <a:pt x="268134" y="321823"/>
                  </a:lnTo>
                  <a:lnTo>
                    <a:pt x="265123" y="295002"/>
                  </a:lnTo>
                  <a:lnTo>
                    <a:pt x="268137" y="268147"/>
                  </a:lnTo>
                  <a:lnTo>
                    <a:pt x="276731" y="243403"/>
                  </a:lnTo>
                  <a:lnTo>
                    <a:pt x="290233" y="221431"/>
                  </a:lnTo>
                  <a:lnTo>
                    <a:pt x="307971" y="202890"/>
                  </a:lnTo>
                  <a:lnTo>
                    <a:pt x="286910" y="177857"/>
                  </a:lnTo>
                  <a:close/>
                </a:path>
              </a:pathLst>
            </a:custGeom>
            <a:solidFill>
              <a:srgbClr val="AAD287"/>
            </a:solidFill>
          </p:spPr>
          <p:txBody>
            <a:bodyPr wrap="square" lIns="0" tIns="0" rIns="0" bIns="0" rtlCol="0"/>
            <a:lstStyle/>
            <a:p>
              <a:endParaRPr/>
            </a:p>
          </p:txBody>
        </p:sp>
        <p:pic>
          <p:nvPicPr>
            <p:cNvPr id="30" name="object 30"/>
            <p:cNvPicPr/>
            <p:nvPr/>
          </p:nvPicPr>
          <p:blipFill>
            <a:blip r:embed="rId5" cstate="print"/>
            <a:stretch>
              <a:fillRect/>
            </a:stretch>
          </p:blipFill>
          <p:spPr>
            <a:xfrm>
              <a:off x="5657138" y="4130008"/>
              <a:ext cx="85409" cy="243955"/>
            </a:xfrm>
            <a:prstGeom prst="rect">
              <a:avLst/>
            </a:prstGeom>
          </p:spPr>
        </p:pic>
        <p:sp>
          <p:nvSpPr>
            <p:cNvPr id="31" name="object 31"/>
            <p:cNvSpPr/>
            <p:nvPr/>
          </p:nvSpPr>
          <p:spPr>
            <a:xfrm>
              <a:off x="5732556" y="3957075"/>
              <a:ext cx="237490" cy="589915"/>
            </a:xfrm>
            <a:custGeom>
              <a:avLst/>
              <a:gdLst/>
              <a:ahLst/>
              <a:cxnLst/>
              <a:rect l="l" t="t" r="r" b="b"/>
              <a:pathLst>
                <a:path w="237489" h="589914">
                  <a:moveTo>
                    <a:pt x="81717" y="294969"/>
                  </a:moveTo>
                  <a:lnTo>
                    <a:pt x="75971" y="346161"/>
                  </a:lnTo>
                  <a:lnTo>
                    <a:pt x="59594" y="393329"/>
                  </a:lnTo>
                  <a:lnTo>
                    <a:pt x="33873" y="435222"/>
                  </a:lnTo>
                  <a:lnTo>
                    <a:pt x="99" y="470595"/>
                  </a:lnTo>
                  <a:lnTo>
                    <a:pt x="21159" y="495627"/>
                  </a:lnTo>
                  <a:lnTo>
                    <a:pt x="52722" y="463946"/>
                  </a:lnTo>
                  <a:lnTo>
                    <a:pt x="78579" y="427307"/>
                  </a:lnTo>
                  <a:lnTo>
                    <a:pt x="97977" y="386443"/>
                  </a:lnTo>
                  <a:lnTo>
                    <a:pt x="110167" y="342086"/>
                  </a:lnTo>
                  <a:lnTo>
                    <a:pt x="114397" y="294969"/>
                  </a:lnTo>
                  <a:lnTo>
                    <a:pt x="110163" y="247830"/>
                  </a:lnTo>
                  <a:lnTo>
                    <a:pt x="97961" y="203451"/>
                  </a:lnTo>
                  <a:lnTo>
                    <a:pt x="78543" y="162567"/>
                  </a:lnTo>
                  <a:lnTo>
                    <a:pt x="52659" y="125914"/>
                  </a:lnTo>
                  <a:lnTo>
                    <a:pt x="21060" y="94228"/>
                  </a:lnTo>
                  <a:lnTo>
                    <a:pt x="0" y="119244"/>
                  </a:lnTo>
                  <a:lnTo>
                    <a:pt x="33817" y="154604"/>
                  </a:lnTo>
                  <a:lnTo>
                    <a:pt x="59569" y="196522"/>
                  </a:lnTo>
                  <a:lnTo>
                    <a:pt x="75965" y="243733"/>
                  </a:lnTo>
                  <a:lnTo>
                    <a:pt x="81717" y="294969"/>
                  </a:lnTo>
                  <a:close/>
                </a:path>
                <a:path w="237489" h="589914">
                  <a:moveTo>
                    <a:pt x="100368" y="0"/>
                  </a:moveTo>
                  <a:lnTo>
                    <a:pt x="79324" y="25032"/>
                  </a:lnTo>
                  <a:lnTo>
                    <a:pt x="115223" y="60043"/>
                  </a:lnTo>
                  <a:lnTo>
                    <a:pt x="145901" y="99811"/>
                  </a:lnTo>
                  <a:lnTo>
                    <a:pt x="170773" y="143762"/>
                  </a:lnTo>
                  <a:lnTo>
                    <a:pt x="189260" y="191322"/>
                  </a:lnTo>
                  <a:lnTo>
                    <a:pt x="200778" y="241916"/>
                  </a:lnTo>
                  <a:lnTo>
                    <a:pt x="204747" y="294969"/>
                  </a:lnTo>
                  <a:lnTo>
                    <a:pt x="200780" y="347987"/>
                  </a:lnTo>
                  <a:lnTo>
                    <a:pt x="189267" y="398557"/>
                  </a:lnTo>
                  <a:lnTo>
                    <a:pt x="170790" y="446101"/>
                  </a:lnTo>
                  <a:lnTo>
                    <a:pt x="145932" y="490043"/>
                  </a:lnTo>
                  <a:lnTo>
                    <a:pt x="115277" y="529803"/>
                  </a:lnTo>
                  <a:lnTo>
                    <a:pt x="79406" y="564806"/>
                  </a:lnTo>
                  <a:lnTo>
                    <a:pt x="100484" y="589856"/>
                  </a:lnTo>
                  <a:lnTo>
                    <a:pt x="134420" y="557391"/>
                  </a:lnTo>
                  <a:lnTo>
                    <a:pt x="164235" y="521044"/>
                  </a:lnTo>
                  <a:lnTo>
                    <a:pt x="189527" y="481213"/>
                  </a:lnTo>
                  <a:lnTo>
                    <a:pt x="209897" y="438293"/>
                  </a:lnTo>
                  <a:lnTo>
                    <a:pt x="224943" y="392681"/>
                  </a:lnTo>
                  <a:lnTo>
                    <a:pt x="234264" y="344775"/>
                  </a:lnTo>
                  <a:lnTo>
                    <a:pt x="237461" y="294969"/>
                  </a:lnTo>
                  <a:lnTo>
                    <a:pt x="234257" y="245136"/>
                  </a:lnTo>
                  <a:lnTo>
                    <a:pt x="224927" y="197205"/>
                  </a:lnTo>
                  <a:lnTo>
                    <a:pt x="209871" y="151574"/>
                  </a:lnTo>
                  <a:lnTo>
                    <a:pt x="189487" y="108640"/>
                  </a:lnTo>
                  <a:lnTo>
                    <a:pt x="164175" y="68801"/>
                  </a:lnTo>
                  <a:lnTo>
                    <a:pt x="134336" y="32455"/>
                  </a:lnTo>
                  <a:lnTo>
                    <a:pt x="100368" y="0"/>
                  </a:lnTo>
                  <a:close/>
                </a:path>
              </a:pathLst>
            </a:custGeom>
            <a:ln w="9921">
              <a:solidFill>
                <a:srgbClr val="FFFFFF"/>
              </a:solidFill>
            </a:ln>
          </p:spPr>
          <p:txBody>
            <a:bodyPr wrap="square" lIns="0" tIns="0" rIns="0" bIns="0" rtlCol="0"/>
            <a:lstStyle/>
            <a:p>
              <a:endParaRPr/>
            </a:p>
          </p:txBody>
        </p:sp>
        <p:pic>
          <p:nvPicPr>
            <p:cNvPr id="32" name="object 32"/>
            <p:cNvPicPr/>
            <p:nvPr/>
          </p:nvPicPr>
          <p:blipFill>
            <a:blip r:embed="rId6" cstate="print"/>
            <a:stretch>
              <a:fillRect/>
            </a:stretch>
          </p:blipFill>
          <p:spPr>
            <a:xfrm>
              <a:off x="5426493" y="4129942"/>
              <a:ext cx="85459" cy="244104"/>
            </a:xfrm>
            <a:prstGeom prst="rect">
              <a:avLst/>
            </a:prstGeom>
          </p:spPr>
        </p:pic>
        <p:sp>
          <p:nvSpPr>
            <p:cNvPr id="33" name="object 33"/>
            <p:cNvSpPr/>
            <p:nvPr/>
          </p:nvSpPr>
          <p:spPr>
            <a:xfrm>
              <a:off x="5199024" y="3957041"/>
              <a:ext cx="237490" cy="589915"/>
            </a:xfrm>
            <a:custGeom>
              <a:avLst/>
              <a:gdLst/>
              <a:ahLst/>
              <a:cxnLst/>
              <a:rect l="l" t="t" r="r" b="b"/>
              <a:pathLst>
                <a:path w="237489" h="589914">
                  <a:moveTo>
                    <a:pt x="155727" y="295002"/>
                  </a:moveTo>
                  <a:lnTo>
                    <a:pt x="161482" y="243753"/>
                  </a:lnTo>
                  <a:lnTo>
                    <a:pt x="177887" y="196529"/>
                  </a:lnTo>
                  <a:lnTo>
                    <a:pt x="203654" y="154593"/>
                  </a:lnTo>
                  <a:lnTo>
                    <a:pt x="237494" y="119211"/>
                  </a:lnTo>
                  <a:lnTo>
                    <a:pt x="216433" y="94211"/>
                  </a:lnTo>
                  <a:lnTo>
                    <a:pt x="184815" y="125900"/>
                  </a:lnTo>
                  <a:lnTo>
                    <a:pt x="158912" y="162559"/>
                  </a:lnTo>
                  <a:lnTo>
                    <a:pt x="139478" y="203452"/>
                  </a:lnTo>
                  <a:lnTo>
                    <a:pt x="127266" y="247845"/>
                  </a:lnTo>
                  <a:lnTo>
                    <a:pt x="123028" y="295002"/>
                  </a:lnTo>
                  <a:lnTo>
                    <a:pt x="127262" y="342123"/>
                  </a:lnTo>
                  <a:lnTo>
                    <a:pt x="139463" y="386488"/>
                  </a:lnTo>
                  <a:lnTo>
                    <a:pt x="158877" y="427362"/>
                  </a:lnTo>
                  <a:lnTo>
                    <a:pt x="184751" y="464009"/>
                  </a:lnTo>
                  <a:lnTo>
                    <a:pt x="216334" y="495694"/>
                  </a:lnTo>
                  <a:lnTo>
                    <a:pt x="237395" y="470694"/>
                  </a:lnTo>
                  <a:lnTo>
                    <a:pt x="203598" y="435318"/>
                  </a:lnTo>
                  <a:lnTo>
                    <a:pt x="177862" y="393401"/>
                  </a:lnTo>
                  <a:lnTo>
                    <a:pt x="161475" y="346207"/>
                  </a:lnTo>
                  <a:lnTo>
                    <a:pt x="155727" y="295002"/>
                  </a:lnTo>
                  <a:close/>
                </a:path>
                <a:path w="237489" h="589914">
                  <a:moveTo>
                    <a:pt x="136983" y="589905"/>
                  </a:moveTo>
                  <a:lnTo>
                    <a:pt x="158070" y="564906"/>
                  </a:lnTo>
                  <a:lnTo>
                    <a:pt x="122179" y="529887"/>
                  </a:lnTo>
                  <a:lnTo>
                    <a:pt x="91511" y="490114"/>
                  </a:lnTo>
                  <a:lnTo>
                    <a:pt x="66647" y="446161"/>
                  </a:lnTo>
                  <a:lnTo>
                    <a:pt x="48169" y="398607"/>
                  </a:lnTo>
                  <a:lnTo>
                    <a:pt x="36656" y="348029"/>
                  </a:lnTo>
                  <a:lnTo>
                    <a:pt x="32690" y="295002"/>
                  </a:lnTo>
                  <a:lnTo>
                    <a:pt x="36660" y="241946"/>
                  </a:lnTo>
                  <a:lnTo>
                    <a:pt x="48183" y="191346"/>
                  </a:lnTo>
                  <a:lnTo>
                    <a:pt x="66677" y="143776"/>
                  </a:lnTo>
                  <a:lnTo>
                    <a:pt x="91561" y="99814"/>
                  </a:lnTo>
                  <a:lnTo>
                    <a:pt x="122252" y="60035"/>
                  </a:lnTo>
                  <a:lnTo>
                    <a:pt x="158169" y="25016"/>
                  </a:lnTo>
                  <a:lnTo>
                    <a:pt x="137089" y="0"/>
                  </a:lnTo>
                  <a:lnTo>
                    <a:pt x="103121" y="32455"/>
                  </a:lnTo>
                  <a:lnTo>
                    <a:pt x="73280" y="68802"/>
                  </a:lnTo>
                  <a:lnTo>
                    <a:pt x="47967" y="108643"/>
                  </a:lnTo>
                  <a:lnTo>
                    <a:pt x="27582" y="151580"/>
                  </a:lnTo>
                  <a:lnTo>
                    <a:pt x="12525" y="197217"/>
                  </a:lnTo>
                  <a:lnTo>
                    <a:pt x="3198" y="245157"/>
                  </a:lnTo>
                  <a:lnTo>
                    <a:pt x="0" y="295002"/>
                  </a:lnTo>
                  <a:lnTo>
                    <a:pt x="3191" y="344809"/>
                  </a:lnTo>
                  <a:lnTo>
                    <a:pt x="12510" y="392718"/>
                  </a:lnTo>
                  <a:lnTo>
                    <a:pt x="27554" y="438333"/>
                  </a:lnTo>
                  <a:lnTo>
                    <a:pt x="47924" y="481256"/>
                  </a:lnTo>
                  <a:lnTo>
                    <a:pt x="73219" y="521090"/>
                  </a:lnTo>
                  <a:lnTo>
                    <a:pt x="103039" y="557439"/>
                  </a:lnTo>
                  <a:lnTo>
                    <a:pt x="136983" y="589905"/>
                  </a:lnTo>
                  <a:close/>
                </a:path>
              </a:pathLst>
            </a:custGeom>
            <a:ln w="9921">
              <a:solidFill>
                <a:srgbClr val="FFFFFF"/>
              </a:solidFill>
            </a:ln>
          </p:spPr>
          <p:txBody>
            <a:bodyPr wrap="square" lIns="0" tIns="0" rIns="0" bIns="0" rtlCol="0"/>
            <a:lstStyle/>
            <a:p>
              <a:endParaRPr/>
            </a:p>
          </p:txBody>
        </p:sp>
        <p:sp>
          <p:nvSpPr>
            <p:cNvPr id="34" name="object 34"/>
            <p:cNvSpPr/>
            <p:nvPr/>
          </p:nvSpPr>
          <p:spPr>
            <a:xfrm>
              <a:off x="5520431" y="4187858"/>
              <a:ext cx="128270" cy="262890"/>
            </a:xfrm>
            <a:custGeom>
              <a:avLst/>
              <a:gdLst/>
              <a:ahLst/>
              <a:cxnLst/>
              <a:rect l="l" t="t" r="r" b="b"/>
              <a:pathLst>
                <a:path w="128270" h="262889">
                  <a:moveTo>
                    <a:pt x="64073" y="0"/>
                  </a:moveTo>
                  <a:lnTo>
                    <a:pt x="39139" y="5043"/>
                  </a:lnTo>
                  <a:lnTo>
                    <a:pt x="18772" y="18799"/>
                  </a:lnTo>
                  <a:lnTo>
                    <a:pt x="5037" y="39201"/>
                  </a:lnTo>
                  <a:lnTo>
                    <a:pt x="0" y="64185"/>
                  </a:lnTo>
                  <a:lnTo>
                    <a:pt x="3496" y="85141"/>
                  </a:lnTo>
                  <a:lnTo>
                    <a:pt x="13204" y="103204"/>
                  </a:lnTo>
                  <a:lnTo>
                    <a:pt x="27950" y="117195"/>
                  </a:lnTo>
                  <a:lnTo>
                    <a:pt x="46561" y="125940"/>
                  </a:lnTo>
                  <a:lnTo>
                    <a:pt x="46561" y="262380"/>
                  </a:lnTo>
                  <a:lnTo>
                    <a:pt x="81602" y="262380"/>
                  </a:lnTo>
                  <a:lnTo>
                    <a:pt x="81602" y="125940"/>
                  </a:lnTo>
                  <a:lnTo>
                    <a:pt x="100220" y="117195"/>
                  </a:lnTo>
                  <a:lnTo>
                    <a:pt x="114965" y="103204"/>
                  </a:lnTo>
                  <a:lnTo>
                    <a:pt x="124669" y="85141"/>
                  </a:lnTo>
                  <a:lnTo>
                    <a:pt x="128163" y="64185"/>
                  </a:lnTo>
                  <a:lnTo>
                    <a:pt x="123127" y="39201"/>
                  </a:lnTo>
                  <a:lnTo>
                    <a:pt x="109394" y="18799"/>
                  </a:lnTo>
                  <a:lnTo>
                    <a:pt x="89023" y="5043"/>
                  </a:lnTo>
                  <a:lnTo>
                    <a:pt x="64073" y="0"/>
                  </a:lnTo>
                  <a:close/>
                </a:path>
              </a:pathLst>
            </a:custGeom>
            <a:solidFill>
              <a:srgbClr val="28669D"/>
            </a:solidFill>
          </p:spPr>
          <p:txBody>
            <a:bodyPr wrap="square" lIns="0" tIns="0" rIns="0" bIns="0" rtlCol="0"/>
            <a:lstStyle/>
            <a:p>
              <a:endParaRPr/>
            </a:p>
          </p:txBody>
        </p:sp>
        <p:sp>
          <p:nvSpPr>
            <p:cNvPr id="35" name="object 35"/>
            <p:cNvSpPr/>
            <p:nvPr/>
          </p:nvSpPr>
          <p:spPr>
            <a:xfrm>
              <a:off x="5408871" y="4450239"/>
              <a:ext cx="351790" cy="678815"/>
            </a:xfrm>
            <a:custGeom>
              <a:avLst/>
              <a:gdLst/>
              <a:ahLst/>
              <a:cxnLst/>
              <a:rect l="l" t="t" r="r" b="b"/>
              <a:pathLst>
                <a:path w="351789" h="678814">
                  <a:moveTo>
                    <a:pt x="238005" y="0"/>
                  </a:moveTo>
                  <a:lnTo>
                    <a:pt x="113275" y="0"/>
                  </a:lnTo>
                  <a:lnTo>
                    <a:pt x="0" y="678507"/>
                  </a:lnTo>
                  <a:lnTo>
                    <a:pt x="351297" y="678507"/>
                  </a:lnTo>
                  <a:lnTo>
                    <a:pt x="238005" y="0"/>
                  </a:lnTo>
                  <a:close/>
                </a:path>
              </a:pathLst>
            </a:custGeom>
            <a:solidFill>
              <a:srgbClr val="5B9BD4"/>
            </a:solidFill>
          </p:spPr>
          <p:txBody>
            <a:bodyPr wrap="square" lIns="0" tIns="0" rIns="0" bIns="0" rtlCol="0"/>
            <a:lstStyle/>
            <a:p>
              <a:endParaRPr/>
            </a:p>
          </p:txBody>
        </p:sp>
        <p:sp>
          <p:nvSpPr>
            <p:cNvPr id="36" name="object 36"/>
            <p:cNvSpPr/>
            <p:nvPr/>
          </p:nvSpPr>
          <p:spPr>
            <a:xfrm>
              <a:off x="5408871" y="4450239"/>
              <a:ext cx="351790" cy="678815"/>
            </a:xfrm>
            <a:custGeom>
              <a:avLst/>
              <a:gdLst/>
              <a:ahLst/>
              <a:cxnLst/>
              <a:rect l="l" t="t" r="r" b="b"/>
              <a:pathLst>
                <a:path w="351789" h="678814">
                  <a:moveTo>
                    <a:pt x="351297" y="678507"/>
                  </a:moveTo>
                  <a:lnTo>
                    <a:pt x="0" y="678507"/>
                  </a:lnTo>
                  <a:lnTo>
                    <a:pt x="113275" y="0"/>
                  </a:lnTo>
                  <a:lnTo>
                    <a:pt x="238005" y="0"/>
                  </a:lnTo>
                  <a:lnTo>
                    <a:pt x="351297" y="678507"/>
                  </a:lnTo>
                  <a:close/>
                </a:path>
              </a:pathLst>
            </a:custGeom>
            <a:ln w="9916">
              <a:solidFill>
                <a:srgbClr val="FFFFFF"/>
              </a:solidFill>
            </a:ln>
          </p:spPr>
          <p:txBody>
            <a:bodyPr wrap="square" lIns="0" tIns="0" rIns="0" bIns="0" rtlCol="0"/>
            <a:lstStyle/>
            <a:p>
              <a:endParaRPr/>
            </a:p>
          </p:txBody>
        </p:sp>
        <p:sp>
          <p:nvSpPr>
            <p:cNvPr id="37" name="object 37"/>
            <p:cNvSpPr/>
            <p:nvPr/>
          </p:nvSpPr>
          <p:spPr>
            <a:xfrm>
              <a:off x="3569970" y="5098542"/>
              <a:ext cx="2174240" cy="13970"/>
            </a:xfrm>
            <a:custGeom>
              <a:avLst/>
              <a:gdLst/>
              <a:ahLst/>
              <a:cxnLst/>
              <a:rect l="l" t="t" r="r" b="b"/>
              <a:pathLst>
                <a:path w="2174240" h="13970">
                  <a:moveTo>
                    <a:pt x="2173858" y="13588"/>
                  </a:moveTo>
                  <a:lnTo>
                    <a:pt x="0" y="0"/>
                  </a:lnTo>
                </a:path>
              </a:pathLst>
            </a:custGeom>
            <a:ln w="28956">
              <a:solidFill>
                <a:srgbClr val="005589"/>
              </a:solidFill>
            </a:ln>
          </p:spPr>
          <p:txBody>
            <a:bodyPr wrap="square" lIns="0" tIns="0" rIns="0" bIns="0" rtlCol="0"/>
            <a:lstStyle/>
            <a:p>
              <a:endParaRPr/>
            </a:p>
          </p:txBody>
        </p:sp>
        <p:sp>
          <p:nvSpPr>
            <p:cNvPr id="38" name="object 38"/>
            <p:cNvSpPr/>
            <p:nvPr/>
          </p:nvSpPr>
          <p:spPr>
            <a:xfrm>
              <a:off x="4220718" y="4554473"/>
              <a:ext cx="4171315" cy="695325"/>
            </a:xfrm>
            <a:custGeom>
              <a:avLst/>
              <a:gdLst/>
              <a:ahLst/>
              <a:cxnLst/>
              <a:rect l="l" t="t" r="r" b="b"/>
              <a:pathLst>
                <a:path w="4171315" h="695325">
                  <a:moveTo>
                    <a:pt x="4171188" y="618744"/>
                  </a:moveTo>
                  <a:lnTo>
                    <a:pt x="4133070" y="616666"/>
                  </a:lnTo>
                  <a:lnTo>
                    <a:pt x="4094940" y="614791"/>
                  </a:lnTo>
                  <a:lnTo>
                    <a:pt x="4056834" y="612511"/>
                  </a:lnTo>
                  <a:lnTo>
                    <a:pt x="4018788" y="609219"/>
                  </a:lnTo>
                  <a:lnTo>
                    <a:pt x="4011519" y="607659"/>
                  </a:lnTo>
                  <a:lnTo>
                    <a:pt x="4004452" y="605027"/>
                  </a:lnTo>
                  <a:lnTo>
                    <a:pt x="3997410" y="602110"/>
                  </a:lnTo>
                  <a:lnTo>
                    <a:pt x="3990213" y="599694"/>
                  </a:lnTo>
                  <a:lnTo>
                    <a:pt x="3978396" y="597152"/>
                  </a:lnTo>
                  <a:lnTo>
                    <a:pt x="3966448" y="594979"/>
                  </a:lnTo>
                  <a:lnTo>
                    <a:pt x="3954476" y="592782"/>
                  </a:lnTo>
                  <a:lnTo>
                    <a:pt x="3942588" y="590169"/>
                  </a:lnTo>
                  <a:lnTo>
                    <a:pt x="3935408" y="588055"/>
                  </a:lnTo>
                  <a:lnTo>
                    <a:pt x="3928300" y="585549"/>
                  </a:lnTo>
                  <a:lnTo>
                    <a:pt x="3921192" y="582971"/>
                  </a:lnTo>
                  <a:lnTo>
                    <a:pt x="3914013" y="580644"/>
                  </a:lnTo>
                  <a:lnTo>
                    <a:pt x="3899737" y="577026"/>
                  </a:lnTo>
                  <a:lnTo>
                    <a:pt x="3881056" y="572468"/>
                  </a:lnTo>
                  <a:lnTo>
                    <a:pt x="3862185" y="567267"/>
                  </a:lnTo>
                  <a:lnTo>
                    <a:pt x="3847338" y="561720"/>
                  </a:lnTo>
                  <a:lnTo>
                    <a:pt x="3824884" y="548415"/>
                  </a:lnTo>
                  <a:lnTo>
                    <a:pt x="3818207" y="542051"/>
                  </a:lnTo>
                  <a:lnTo>
                    <a:pt x="3809458" y="538378"/>
                  </a:lnTo>
                  <a:lnTo>
                    <a:pt x="3725691" y="525654"/>
                  </a:lnTo>
                  <a:lnTo>
                    <a:pt x="3671104" y="521063"/>
                  </a:lnTo>
                  <a:lnTo>
                    <a:pt x="3616444" y="518314"/>
                  </a:lnTo>
                  <a:lnTo>
                    <a:pt x="3561126" y="516345"/>
                  </a:lnTo>
                  <a:lnTo>
                    <a:pt x="3504565" y="514095"/>
                  </a:lnTo>
                  <a:lnTo>
                    <a:pt x="3455343" y="515515"/>
                  </a:lnTo>
                  <a:lnTo>
                    <a:pt x="3406111" y="516734"/>
                  </a:lnTo>
                  <a:lnTo>
                    <a:pt x="3356879" y="517953"/>
                  </a:lnTo>
                  <a:lnTo>
                    <a:pt x="3307658" y="519373"/>
                  </a:lnTo>
                  <a:lnTo>
                    <a:pt x="3258458" y="521195"/>
                  </a:lnTo>
                  <a:lnTo>
                    <a:pt x="3209290" y="523620"/>
                  </a:lnTo>
                  <a:lnTo>
                    <a:pt x="3151155" y="543194"/>
                  </a:lnTo>
                  <a:lnTo>
                    <a:pt x="3124207" y="558321"/>
                  </a:lnTo>
                  <a:lnTo>
                    <a:pt x="3095116" y="571245"/>
                  </a:lnTo>
                  <a:lnTo>
                    <a:pt x="3080918" y="576327"/>
                  </a:lnTo>
                  <a:lnTo>
                    <a:pt x="3066780" y="581612"/>
                  </a:lnTo>
                  <a:lnTo>
                    <a:pt x="3052522" y="586444"/>
                  </a:lnTo>
                  <a:lnTo>
                    <a:pt x="3037966" y="590169"/>
                  </a:lnTo>
                  <a:lnTo>
                    <a:pt x="3006623" y="596413"/>
                  </a:lnTo>
                  <a:lnTo>
                    <a:pt x="2992580" y="599265"/>
                  </a:lnTo>
                  <a:lnTo>
                    <a:pt x="2979799" y="602331"/>
                  </a:lnTo>
                  <a:lnTo>
                    <a:pt x="2952241" y="609219"/>
                  </a:lnTo>
                  <a:lnTo>
                    <a:pt x="2942859" y="616594"/>
                  </a:lnTo>
                  <a:lnTo>
                    <a:pt x="2933572" y="624125"/>
                  </a:lnTo>
                  <a:lnTo>
                    <a:pt x="2924095" y="631346"/>
                  </a:lnTo>
                  <a:lnTo>
                    <a:pt x="2885566" y="647319"/>
                  </a:lnTo>
                  <a:lnTo>
                    <a:pt x="2838275" y="658272"/>
                  </a:lnTo>
                  <a:lnTo>
                    <a:pt x="2817290" y="660892"/>
                  </a:lnTo>
                  <a:lnTo>
                    <a:pt x="2780791" y="666369"/>
                  </a:lnTo>
                  <a:lnTo>
                    <a:pt x="2733166" y="675894"/>
                  </a:lnTo>
                  <a:lnTo>
                    <a:pt x="2685494" y="687609"/>
                  </a:lnTo>
                  <a:lnTo>
                    <a:pt x="2656966" y="694944"/>
                  </a:lnTo>
                  <a:lnTo>
                    <a:pt x="2199894" y="685419"/>
                  </a:lnTo>
                  <a:lnTo>
                    <a:pt x="2192589" y="683984"/>
                  </a:lnTo>
                  <a:lnTo>
                    <a:pt x="2185558" y="681085"/>
                  </a:lnTo>
                  <a:lnTo>
                    <a:pt x="2178552" y="677971"/>
                  </a:lnTo>
                  <a:lnTo>
                    <a:pt x="2171319" y="675894"/>
                  </a:lnTo>
                  <a:lnTo>
                    <a:pt x="2147595" y="672959"/>
                  </a:lnTo>
                  <a:lnTo>
                    <a:pt x="2123741" y="670893"/>
                  </a:lnTo>
                  <a:lnTo>
                    <a:pt x="2099863" y="668946"/>
                  </a:lnTo>
                  <a:lnTo>
                    <a:pt x="2076069" y="666369"/>
                  </a:lnTo>
                  <a:lnTo>
                    <a:pt x="2010060" y="651414"/>
                  </a:lnTo>
                  <a:lnTo>
                    <a:pt x="1942719" y="628269"/>
                  </a:lnTo>
                  <a:lnTo>
                    <a:pt x="1928622" y="622839"/>
                  </a:lnTo>
                  <a:lnTo>
                    <a:pt x="1921502" y="620375"/>
                  </a:lnTo>
                  <a:lnTo>
                    <a:pt x="1914144" y="618744"/>
                  </a:lnTo>
                  <a:lnTo>
                    <a:pt x="1897459" y="616487"/>
                  </a:lnTo>
                  <a:lnTo>
                    <a:pt x="1880774" y="614314"/>
                  </a:lnTo>
                  <a:lnTo>
                    <a:pt x="1864137" y="611975"/>
                  </a:lnTo>
                  <a:lnTo>
                    <a:pt x="1847596" y="609219"/>
                  </a:lnTo>
                  <a:lnTo>
                    <a:pt x="1818604" y="602861"/>
                  </a:lnTo>
                  <a:lnTo>
                    <a:pt x="1803971" y="597408"/>
                  </a:lnTo>
                  <a:lnTo>
                    <a:pt x="1787338" y="590716"/>
                  </a:lnTo>
                  <a:lnTo>
                    <a:pt x="1752346" y="580644"/>
                  </a:lnTo>
                  <a:lnTo>
                    <a:pt x="1742785" y="578407"/>
                  </a:lnTo>
                  <a:lnTo>
                    <a:pt x="1733200" y="576183"/>
                  </a:lnTo>
                  <a:lnTo>
                    <a:pt x="1723663" y="573839"/>
                  </a:lnTo>
                  <a:lnTo>
                    <a:pt x="1714246" y="571245"/>
                  </a:lnTo>
                  <a:lnTo>
                    <a:pt x="1699851" y="566697"/>
                  </a:lnTo>
                  <a:lnTo>
                    <a:pt x="1685575" y="561911"/>
                  </a:lnTo>
                  <a:lnTo>
                    <a:pt x="1671347" y="557029"/>
                  </a:lnTo>
                  <a:lnTo>
                    <a:pt x="1657096" y="552195"/>
                  </a:lnTo>
                  <a:lnTo>
                    <a:pt x="1649987" y="549636"/>
                  </a:lnTo>
                  <a:lnTo>
                    <a:pt x="1642903" y="546957"/>
                  </a:lnTo>
                  <a:lnTo>
                    <a:pt x="1635771" y="544516"/>
                  </a:lnTo>
                  <a:lnTo>
                    <a:pt x="1628521" y="542670"/>
                  </a:lnTo>
                  <a:lnTo>
                    <a:pt x="1590022" y="534854"/>
                  </a:lnTo>
                  <a:lnTo>
                    <a:pt x="1571609" y="531669"/>
                  </a:lnTo>
                  <a:lnTo>
                    <a:pt x="1548314" y="529222"/>
                  </a:lnTo>
                  <a:lnTo>
                    <a:pt x="1495171" y="523620"/>
                  </a:lnTo>
                  <a:lnTo>
                    <a:pt x="1447528" y="525662"/>
                  </a:lnTo>
                  <a:lnTo>
                    <a:pt x="1399873" y="527478"/>
                  </a:lnTo>
                  <a:lnTo>
                    <a:pt x="1352242" y="529746"/>
                  </a:lnTo>
                  <a:lnTo>
                    <a:pt x="1304671" y="533145"/>
                  </a:lnTo>
                  <a:lnTo>
                    <a:pt x="1297420" y="534705"/>
                  </a:lnTo>
                  <a:lnTo>
                    <a:pt x="1290383" y="537432"/>
                  </a:lnTo>
                  <a:lnTo>
                    <a:pt x="1283346" y="540396"/>
                  </a:lnTo>
                  <a:lnTo>
                    <a:pt x="1276096" y="542670"/>
                  </a:lnTo>
                  <a:lnTo>
                    <a:pt x="1261899" y="545338"/>
                  </a:lnTo>
                  <a:lnTo>
                    <a:pt x="1247584" y="547433"/>
                  </a:lnTo>
                  <a:lnTo>
                    <a:pt x="1233269" y="549528"/>
                  </a:lnTo>
                  <a:lnTo>
                    <a:pt x="1219073" y="552195"/>
                  </a:lnTo>
                  <a:lnTo>
                    <a:pt x="1211786" y="554202"/>
                  </a:lnTo>
                  <a:lnTo>
                    <a:pt x="1204690" y="556720"/>
                  </a:lnTo>
                  <a:lnTo>
                    <a:pt x="1197641" y="559357"/>
                  </a:lnTo>
                  <a:lnTo>
                    <a:pt x="1190498" y="561720"/>
                  </a:lnTo>
                  <a:lnTo>
                    <a:pt x="1180937" y="564173"/>
                  </a:lnTo>
                  <a:lnTo>
                    <a:pt x="1171352" y="566388"/>
                  </a:lnTo>
                  <a:lnTo>
                    <a:pt x="1161815" y="568650"/>
                  </a:lnTo>
                  <a:lnTo>
                    <a:pt x="1152398" y="571245"/>
                  </a:lnTo>
                  <a:lnTo>
                    <a:pt x="1138056" y="575935"/>
                  </a:lnTo>
                  <a:lnTo>
                    <a:pt x="1123870" y="581040"/>
                  </a:lnTo>
                  <a:lnTo>
                    <a:pt x="1109660" y="585979"/>
                  </a:lnTo>
                  <a:lnTo>
                    <a:pt x="1095248" y="590169"/>
                  </a:lnTo>
                  <a:lnTo>
                    <a:pt x="1085687" y="592478"/>
                  </a:lnTo>
                  <a:lnTo>
                    <a:pt x="1076102" y="594740"/>
                  </a:lnTo>
                  <a:lnTo>
                    <a:pt x="1066565" y="597098"/>
                  </a:lnTo>
                  <a:lnTo>
                    <a:pt x="1028334" y="608647"/>
                  </a:lnTo>
                  <a:lnTo>
                    <a:pt x="988163" y="623702"/>
                  </a:lnTo>
                  <a:lnTo>
                    <a:pt x="976376" y="628792"/>
                  </a:lnTo>
                  <a:lnTo>
                    <a:pt x="964493" y="633620"/>
                  </a:lnTo>
                  <a:lnTo>
                    <a:pt x="952373" y="637794"/>
                  </a:lnTo>
                  <a:lnTo>
                    <a:pt x="933483" y="643145"/>
                  </a:lnTo>
                  <a:lnTo>
                    <a:pt x="914415" y="647842"/>
                  </a:lnTo>
                  <a:lnTo>
                    <a:pt x="895276" y="652277"/>
                  </a:lnTo>
                  <a:lnTo>
                    <a:pt x="876173" y="656844"/>
                  </a:lnTo>
                  <a:lnTo>
                    <a:pt x="866683" y="659439"/>
                  </a:lnTo>
                  <a:lnTo>
                    <a:pt x="857218" y="662177"/>
                  </a:lnTo>
                  <a:lnTo>
                    <a:pt x="847705" y="664630"/>
                  </a:lnTo>
                  <a:lnTo>
                    <a:pt x="838073" y="666369"/>
                  </a:lnTo>
                  <a:lnTo>
                    <a:pt x="791460" y="671845"/>
                  </a:lnTo>
                  <a:lnTo>
                    <a:pt x="771112" y="674179"/>
                  </a:lnTo>
                  <a:lnTo>
                    <a:pt x="755669" y="677370"/>
                  </a:lnTo>
                  <a:lnTo>
                    <a:pt x="723773" y="685419"/>
                  </a:lnTo>
                  <a:lnTo>
                    <a:pt x="676132" y="683341"/>
                  </a:lnTo>
                  <a:lnTo>
                    <a:pt x="628491" y="681466"/>
                  </a:lnTo>
                  <a:lnTo>
                    <a:pt x="580898" y="679186"/>
                  </a:lnTo>
                  <a:lnTo>
                    <a:pt x="533400" y="675894"/>
                  </a:lnTo>
                  <a:lnTo>
                    <a:pt x="495300" y="666369"/>
                  </a:lnTo>
                  <a:lnTo>
                    <a:pt x="452223" y="638151"/>
                  </a:lnTo>
                  <a:lnTo>
                    <a:pt x="438150" y="628269"/>
                  </a:lnTo>
                  <a:lnTo>
                    <a:pt x="431184" y="623131"/>
                  </a:lnTo>
                  <a:lnTo>
                    <a:pt x="424338" y="617743"/>
                  </a:lnTo>
                  <a:lnTo>
                    <a:pt x="417254" y="612856"/>
                  </a:lnTo>
                  <a:lnTo>
                    <a:pt x="409575" y="609219"/>
                  </a:lnTo>
                  <a:lnTo>
                    <a:pt x="381000" y="599694"/>
                  </a:lnTo>
                  <a:lnTo>
                    <a:pt x="368790" y="581503"/>
                  </a:lnTo>
                  <a:lnTo>
                    <a:pt x="343513" y="542026"/>
                  </a:lnTo>
                  <a:lnTo>
                    <a:pt x="329041" y="509095"/>
                  </a:lnTo>
                  <a:lnTo>
                    <a:pt x="327070" y="501778"/>
                  </a:lnTo>
                  <a:lnTo>
                    <a:pt x="323850" y="495045"/>
                  </a:lnTo>
                  <a:lnTo>
                    <a:pt x="317563" y="487205"/>
                  </a:lnTo>
                  <a:lnTo>
                    <a:pt x="310324" y="480139"/>
                  </a:lnTo>
                  <a:lnTo>
                    <a:pt x="302704" y="473382"/>
                  </a:lnTo>
                  <a:lnTo>
                    <a:pt x="295275" y="466470"/>
                  </a:lnTo>
                  <a:lnTo>
                    <a:pt x="293072" y="459255"/>
                  </a:lnTo>
                  <a:lnTo>
                    <a:pt x="290988" y="451992"/>
                  </a:lnTo>
                  <a:lnTo>
                    <a:pt x="288667" y="444825"/>
                  </a:lnTo>
                  <a:lnTo>
                    <a:pt x="285750" y="437895"/>
                  </a:lnTo>
                  <a:lnTo>
                    <a:pt x="281255" y="430627"/>
                  </a:lnTo>
                  <a:lnTo>
                    <a:pt x="275986" y="423751"/>
                  </a:lnTo>
                  <a:lnTo>
                    <a:pt x="270837" y="416804"/>
                  </a:lnTo>
                  <a:lnTo>
                    <a:pt x="266700" y="409320"/>
                  </a:lnTo>
                  <a:lnTo>
                    <a:pt x="260859" y="390100"/>
                  </a:lnTo>
                  <a:lnTo>
                    <a:pt x="257698" y="373379"/>
                  </a:lnTo>
                  <a:lnTo>
                    <a:pt x="251894" y="357993"/>
                  </a:lnTo>
                  <a:lnTo>
                    <a:pt x="238125" y="342773"/>
                  </a:lnTo>
                  <a:lnTo>
                    <a:pt x="231677" y="339052"/>
                  </a:lnTo>
                  <a:lnTo>
                    <a:pt x="224456" y="336819"/>
                  </a:lnTo>
                  <a:lnTo>
                    <a:pt x="216925" y="335182"/>
                  </a:lnTo>
                  <a:lnTo>
                    <a:pt x="209550" y="333248"/>
                  </a:lnTo>
                  <a:lnTo>
                    <a:pt x="182028" y="280562"/>
                  </a:lnTo>
                  <a:lnTo>
                    <a:pt x="152971" y="251666"/>
                  </a:lnTo>
                  <a:lnTo>
                    <a:pt x="143089" y="244909"/>
                  </a:lnTo>
                  <a:lnTo>
                    <a:pt x="133350" y="237998"/>
                  </a:lnTo>
                  <a:lnTo>
                    <a:pt x="131522" y="230514"/>
                  </a:lnTo>
                  <a:lnTo>
                    <a:pt x="130063" y="222805"/>
                  </a:lnTo>
                  <a:lnTo>
                    <a:pt x="127867" y="215548"/>
                  </a:lnTo>
                  <a:lnTo>
                    <a:pt x="89201" y="184324"/>
                  </a:lnTo>
                  <a:lnTo>
                    <a:pt x="66675" y="171323"/>
                  </a:lnTo>
                  <a:lnTo>
                    <a:pt x="61805" y="161851"/>
                  </a:lnTo>
                  <a:lnTo>
                    <a:pt x="45118" y="126170"/>
                  </a:lnTo>
                  <a:lnTo>
                    <a:pt x="43100" y="118903"/>
                  </a:lnTo>
                  <a:lnTo>
                    <a:pt x="40963" y="111684"/>
                  </a:lnTo>
                  <a:lnTo>
                    <a:pt x="38100" y="104775"/>
                  </a:lnTo>
                  <a:lnTo>
                    <a:pt x="33641" y="97434"/>
                  </a:lnTo>
                  <a:lnTo>
                    <a:pt x="28432" y="90535"/>
                  </a:lnTo>
                  <a:lnTo>
                    <a:pt x="23294" y="83611"/>
                  </a:lnTo>
                  <a:lnTo>
                    <a:pt x="19050" y="76200"/>
                  </a:lnTo>
                  <a:lnTo>
                    <a:pt x="7233" y="49113"/>
                  </a:lnTo>
                  <a:lnTo>
                    <a:pt x="1666" y="33147"/>
                  </a:lnTo>
                  <a:lnTo>
                    <a:pt x="29" y="19657"/>
                  </a:lnTo>
                  <a:lnTo>
                    <a:pt x="0" y="0"/>
                  </a:lnTo>
                </a:path>
              </a:pathLst>
            </a:custGeom>
            <a:ln w="38100">
              <a:solidFill>
                <a:srgbClr val="FF0000"/>
              </a:solidFill>
              <a:prstDash val="sysDash"/>
            </a:ln>
          </p:spPr>
          <p:txBody>
            <a:bodyPr wrap="square" lIns="0" tIns="0" rIns="0" bIns="0" rtlCol="0"/>
            <a:lstStyle/>
            <a:p>
              <a:endParaRPr/>
            </a:p>
          </p:txBody>
        </p:sp>
        <p:sp>
          <p:nvSpPr>
            <p:cNvPr id="39" name="object 39"/>
            <p:cNvSpPr/>
            <p:nvPr/>
          </p:nvSpPr>
          <p:spPr>
            <a:xfrm>
              <a:off x="2069592" y="2909316"/>
              <a:ext cx="2232660" cy="2447925"/>
            </a:xfrm>
            <a:custGeom>
              <a:avLst/>
              <a:gdLst/>
              <a:ahLst/>
              <a:cxnLst/>
              <a:rect l="l" t="t" r="r" b="b"/>
              <a:pathLst>
                <a:path w="2232660" h="2447925">
                  <a:moveTo>
                    <a:pt x="1860549" y="0"/>
                  </a:moveTo>
                  <a:lnTo>
                    <a:pt x="372109" y="0"/>
                  </a:lnTo>
                  <a:lnTo>
                    <a:pt x="325438" y="2899"/>
                  </a:lnTo>
                  <a:lnTo>
                    <a:pt x="280494" y="11366"/>
                  </a:lnTo>
                  <a:lnTo>
                    <a:pt x="237629" y="25050"/>
                  </a:lnTo>
                  <a:lnTo>
                    <a:pt x="197190" y="43603"/>
                  </a:lnTo>
                  <a:lnTo>
                    <a:pt x="159526" y="66676"/>
                  </a:lnTo>
                  <a:lnTo>
                    <a:pt x="124986" y="93920"/>
                  </a:lnTo>
                  <a:lnTo>
                    <a:pt x="93920" y="124986"/>
                  </a:lnTo>
                  <a:lnTo>
                    <a:pt x="66676" y="159526"/>
                  </a:lnTo>
                  <a:lnTo>
                    <a:pt x="43603" y="197190"/>
                  </a:lnTo>
                  <a:lnTo>
                    <a:pt x="25050" y="237629"/>
                  </a:lnTo>
                  <a:lnTo>
                    <a:pt x="11366" y="280494"/>
                  </a:lnTo>
                  <a:lnTo>
                    <a:pt x="2899" y="325438"/>
                  </a:lnTo>
                  <a:lnTo>
                    <a:pt x="0" y="372110"/>
                  </a:lnTo>
                  <a:lnTo>
                    <a:pt x="0" y="2075434"/>
                  </a:lnTo>
                  <a:lnTo>
                    <a:pt x="2899" y="2122105"/>
                  </a:lnTo>
                  <a:lnTo>
                    <a:pt x="11366" y="2167049"/>
                  </a:lnTo>
                  <a:lnTo>
                    <a:pt x="25050" y="2209914"/>
                  </a:lnTo>
                  <a:lnTo>
                    <a:pt x="43603" y="2250353"/>
                  </a:lnTo>
                  <a:lnTo>
                    <a:pt x="66676" y="2288017"/>
                  </a:lnTo>
                  <a:lnTo>
                    <a:pt x="93920" y="2322557"/>
                  </a:lnTo>
                  <a:lnTo>
                    <a:pt x="124986" y="2353623"/>
                  </a:lnTo>
                  <a:lnTo>
                    <a:pt x="159526" y="2380867"/>
                  </a:lnTo>
                  <a:lnTo>
                    <a:pt x="197190" y="2403940"/>
                  </a:lnTo>
                  <a:lnTo>
                    <a:pt x="237629" y="2422493"/>
                  </a:lnTo>
                  <a:lnTo>
                    <a:pt x="280494" y="2436177"/>
                  </a:lnTo>
                  <a:lnTo>
                    <a:pt x="325438" y="2444644"/>
                  </a:lnTo>
                  <a:lnTo>
                    <a:pt x="372109" y="2447544"/>
                  </a:lnTo>
                  <a:lnTo>
                    <a:pt x="1860549" y="2447544"/>
                  </a:lnTo>
                  <a:lnTo>
                    <a:pt x="1907221" y="2444644"/>
                  </a:lnTo>
                  <a:lnTo>
                    <a:pt x="1952165" y="2436177"/>
                  </a:lnTo>
                  <a:lnTo>
                    <a:pt x="1995030" y="2422493"/>
                  </a:lnTo>
                  <a:lnTo>
                    <a:pt x="2035469" y="2403940"/>
                  </a:lnTo>
                  <a:lnTo>
                    <a:pt x="2073133" y="2380867"/>
                  </a:lnTo>
                  <a:lnTo>
                    <a:pt x="2107673" y="2353623"/>
                  </a:lnTo>
                  <a:lnTo>
                    <a:pt x="2138739" y="2322557"/>
                  </a:lnTo>
                  <a:lnTo>
                    <a:pt x="2165983" y="2288017"/>
                  </a:lnTo>
                  <a:lnTo>
                    <a:pt x="2189056" y="2250353"/>
                  </a:lnTo>
                  <a:lnTo>
                    <a:pt x="2207609" y="2209914"/>
                  </a:lnTo>
                  <a:lnTo>
                    <a:pt x="2221293" y="2167049"/>
                  </a:lnTo>
                  <a:lnTo>
                    <a:pt x="2229760" y="2122105"/>
                  </a:lnTo>
                  <a:lnTo>
                    <a:pt x="2232660" y="2075434"/>
                  </a:lnTo>
                  <a:lnTo>
                    <a:pt x="2232660" y="372110"/>
                  </a:lnTo>
                  <a:lnTo>
                    <a:pt x="2229760" y="325438"/>
                  </a:lnTo>
                  <a:lnTo>
                    <a:pt x="2221293" y="280494"/>
                  </a:lnTo>
                  <a:lnTo>
                    <a:pt x="2207609" y="237629"/>
                  </a:lnTo>
                  <a:lnTo>
                    <a:pt x="2189056" y="197190"/>
                  </a:lnTo>
                  <a:lnTo>
                    <a:pt x="2165983" y="159526"/>
                  </a:lnTo>
                  <a:lnTo>
                    <a:pt x="2138739" y="124986"/>
                  </a:lnTo>
                  <a:lnTo>
                    <a:pt x="2107673" y="93920"/>
                  </a:lnTo>
                  <a:lnTo>
                    <a:pt x="2073133" y="66676"/>
                  </a:lnTo>
                  <a:lnTo>
                    <a:pt x="2035469" y="43603"/>
                  </a:lnTo>
                  <a:lnTo>
                    <a:pt x="1995030" y="25050"/>
                  </a:lnTo>
                  <a:lnTo>
                    <a:pt x="1952165" y="11366"/>
                  </a:lnTo>
                  <a:lnTo>
                    <a:pt x="1907221" y="2899"/>
                  </a:lnTo>
                  <a:lnTo>
                    <a:pt x="1860549" y="0"/>
                  </a:lnTo>
                  <a:close/>
                </a:path>
              </a:pathLst>
            </a:custGeom>
            <a:solidFill>
              <a:srgbClr val="005589"/>
            </a:solidFill>
          </p:spPr>
          <p:txBody>
            <a:bodyPr wrap="square" lIns="0" tIns="0" rIns="0" bIns="0" rtlCol="0"/>
            <a:lstStyle/>
            <a:p>
              <a:endParaRPr/>
            </a:p>
          </p:txBody>
        </p:sp>
      </p:grpSp>
      <p:sp>
        <p:nvSpPr>
          <p:cNvPr id="40" name="object 40"/>
          <p:cNvSpPr txBox="1"/>
          <p:nvPr/>
        </p:nvSpPr>
        <p:spPr>
          <a:xfrm>
            <a:off x="2563114" y="3749116"/>
            <a:ext cx="1247775" cy="758190"/>
          </a:xfrm>
          <a:prstGeom prst="rect">
            <a:avLst/>
          </a:prstGeom>
        </p:spPr>
        <p:txBody>
          <a:bodyPr vert="horz" wrap="square" lIns="0" tIns="12700" rIns="0" bIns="0" rtlCol="0">
            <a:spAutoFit/>
          </a:bodyPr>
          <a:lstStyle/>
          <a:p>
            <a:pPr marL="12700">
              <a:lnSpc>
                <a:spcPct val="100000"/>
              </a:lnSpc>
              <a:spcBef>
                <a:spcPts val="100"/>
              </a:spcBef>
            </a:pPr>
            <a:r>
              <a:rPr sz="2400" spc="-190" dirty="0">
                <a:solidFill>
                  <a:srgbClr val="F4F4F4"/>
                </a:solidFill>
                <a:latin typeface="Lucida Sans Unicode"/>
                <a:cs typeface="Lucida Sans Unicode"/>
              </a:rPr>
              <a:t>Company</a:t>
            </a:r>
            <a:endParaRPr sz="2400">
              <a:latin typeface="Lucida Sans Unicode"/>
              <a:cs typeface="Lucida Sans Unicode"/>
            </a:endParaRPr>
          </a:p>
          <a:p>
            <a:pPr marL="79375">
              <a:lnSpc>
                <a:spcPct val="100000"/>
              </a:lnSpc>
              <a:spcBef>
                <a:spcPts val="5"/>
              </a:spcBef>
            </a:pPr>
            <a:r>
              <a:rPr sz="2400" spc="-90" dirty="0">
                <a:solidFill>
                  <a:srgbClr val="F4F4F4"/>
                </a:solidFill>
                <a:latin typeface="Lucida Sans Unicode"/>
                <a:cs typeface="Lucida Sans Unicode"/>
              </a:rPr>
              <a:t>Network</a:t>
            </a:r>
            <a:endParaRPr sz="2400">
              <a:latin typeface="Lucida Sans Unicode"/>
              <a:cs typeface="Lucida Sans Unicode"/>
            </a:endParaRPr>
          </a:p>
        </p:txBody>
      </p:sp>
      <p:grpSp>
        <p:nvGrpSpPr>
          <p:cNvPr id="41" name="object 41"/>
          <p:cNvGrpSpPr/>
          <p:nvPr/>
        </p:nvGrpSpPr>
        <p:grpSpPr>
          <a:xfrm>
            <a:off x="184404" y="1741932"/>
            <a:ext cx="9843770" cy="4605655"/>
            <a:chOff x="184404" y="1741932"/>
            <a:chExt cx="9843770" cy="4605655"/>
          </a:xfrm>
        </p:grpSpPr>
        <p:sp>
          <p:nvSpPr>
            <p:cNvPr id="42" name="object 42"/>
            <p:cNvSpPr/>
            <p:nvPr/>
          </p:nvSpPr>
          <p:spPr>
            <a:xfrm>
              <a:off x="4064507" y="5716523"/>
              <a:ext cx="1513840" cy="593090"/>
            </a:xfrm>
            <a:custGeom>
              <a:avLst/>
              <a:gdLst/>
              <a:ahLst/>
              <a:cxnLst/>
              <a:rect l="l" t="t" r="r" b="b"/>
              <a:pathLst>
                <a:path w="1513839" h="593089">
                  <a:moveTo>
                    <a:pt x="0" y="592835"/>
                  </a:moveTo>
                  <a:lnTo>
                    <a:pt x="1513332" y="592835"/>
                  </a:lnTo>
                  <a:lnTo>
                    <a:pt x="1513332" y="0"/>
                  </a:lnTo>
                  <a:lnTo>
                    <a:pt x="0" y="0"/>
                  </a:lnTo>
                  <a:lnTo>
                    <a:pt x="0" y="592835"/>
                  </a:lnTo>
                  <a:close/>
                </a:path>
              </a:pathLst>
            </a:custGeom>
            <a:ln w="76200">
              <a:solidFill>
                <a:srgbClr val="FF0000"/>
              </a:solidFill>
            </a:ln>
          </p:spPr>
          <p:txBody>
            <a:bodyPr wrap="square" lIns="0" tIns="0" rIns="0" bIns="0" rtlCol="0"/>
            <a:lstStyle/>
            <a:p>
              <a:endParaRPr/>
            </a:p>
          </p:txBody>
        </p:sp>
        <p:sp>
          <p:nvSpPr>
            <p:cNvPr id="43" name="object 43"/>
            <p:cNvSpPr/>
            <p:nvPr/>
          </p:nvSpPr>
          <p:spPr>
            <a:xfrm>
              <a:off x="1500378" y="2263902"/>
              <a:ext cx="5768340" cy="962025"/>
            </a:xfrm>
            <a:custGeom>
              <a:avLst/>
              <a:gdLst/>
              <a:ahLst/>
              <a:cxnLst/>
              <a:rect l="l" t="t" r="r" b="b"/>
              <a:pathLst>
                <a:path w="5768340" h="962025">
                  <a:moveTo>
                    <a:pt x="5768340" y="282701"/>
                  </a:moveTo>
                  <a:lnTo>
                    <a:pt x="5759267" y="270553"/>
                  </a:lnTo>
                  <a:lnTo>
                    <a:pt x="5750433" y="258190"/>
                  </a:lnTo>
                  <a:lnTo>
                    <a:pt x="5741122" y="246304"/>
                  </a:lnTo>
                  <a:lnTo>
                    <a:pt x="5730621" y="235585"/>
                  </a:lnTo>
                  <a:lnTo>
                    <a:pt x="5721798" y="229987"/>
                  </a:lnTo>
                  <a:lnTo>
                    <a:pt x="5711856" y="226044"/>
                  </a:lnTo>
                  <a:lnTo>
                    <a:pt x="5701867" y="222172"/>
                  </a:lnTo>
                  <a:lnTo>
                    <a:pt x="5692902" y="216788"/>
                  </a:lnTo>
                  <a:lnTo>
                    <a:pt x="5675395" y="197401"/>
                  </a:lnTo>
                  <a:lnTo>
                    <a:pt x="5674201" y="187039"/>
                  </a:lnTo>
                  <a:lnTo>
                    <a:pt x="5670577" y="177391"/>
                  </a:lnTo>
                  <a:lnTo>
                    <a:pt x="5645785" y="160147"/>
                  </a:lnTo>
                  <a:lnTo>
                    <a:pt x="5636944" y="156446"/>
                  </a:lnTo>
                  <a:lnTo>
                    <a:pt x="5627449" y="154257"/>
                  </a:lnTo>
                  <a:lnTo>
                    <a:pt x="5617692" y="152663"/>
                  </a:lnTo>
                  <a:lnTo>
                    <a:pt x="5608066" y="150749"/>
                  </a:lnTo>
                  <a:lnTo>
                    <a:pt x="5606204" y="143450"/>
                  </a:lnTo>
                  <a:lnTo>
                    <a:pt x="5604605" y="135985"/>
                  </a:lnTo>
                  <a:lnTo>
                    <a:pt x="5602386" y="128853"/>
                  </a:lnTo>
                  <a:lnTo>
                    <a:pt x="5598668" y="122555"/>
                  </a:lnTo>
                  <a:lnTo>
                    <a:pt x="5575550" y="100655"/>
                  </a:lnTo>
                  <a:lnTo>
                    <a:pt x="5556599" y="93186"/>
                  </a:lnTo>
                  <a:lnTo>
                    <a:pt x="5535124" y="88622"/>
                  </a:lnTo>
                  <a:lnTo>
                    <a:pt x="5504433" y="75437"/>
                  </a:lnTo>
                  <a:lnTo>
                    <a:pt x="5488096" y="65722"/>
                  </a:lnTo>
                  <a:lnTo>
                    <a:pt x="5471842" y="55816"/>
                  </a:lnTo>
                  <a:lnTo>
                    <a:pt x="5455374" y="46291"/>
                  </a:lnTo>
                  <a:lnTo>
                    <a:pt x="5438394" y="37719"/>
                  </a:lnTo>
                  <a:lnTo>
                    <a:pt x="5405155" y="24489"/>
                  </a:lnTo>
                  <a:lnTo>
                    <a:pt x="5379085" y="18367"/>
                  </a:lnTo>
                  <a:lnTo>
                    <a:pt x="5352061" y="14841"/>
                  </a:lnTo>
                  <a:lnTo>
                    <a:pt x="5315966" y="9398"/>
                  </a:lnTo>
                  <a:lnTo>
                    <a:pt x="5306429" y="7411"/>
                  </a:lnTo>
                  <a:lnTo>
                    <a:pt x="5297011" y="5032"/>
                  </a:lnTo>
                  <a:lnTo>
                    <a:pt x="5287641" y="2486"/>
                  </a:lnTo>
                  <a:lnTo>
                    <a:pt x="5278247" y="0"/>
                  </a:lnTo>
                  <a:lnTo>
                    <a:pt x="5226587" y="1601"/>
                  </a:lnTo>
                  <a:lnTo>
                    <a:pt x="5173519" y="2812"/>
                  </a:lnTo>
                  <a:lnTo>
                    <a:pt x="5119891" y="5102"/>
                  </a:lnTo>
                  <a:lnTo>
                    <a:pt x="5066549" y="9940"/>
                  </a:lnTo>
                  <a:lnTo>
                    <a:pt x="5014341" y="18796"/>
                  </a:lnTo>
                  <a:lnTo>
                    <a:pt x="4993034" y="25796"/>
                  </a:lnTo>
                  <a:lnTo>
                    <a:pt x="4986020" y="28321"/>
                  </a:lnTo>
                  <a:lnTo>
                    <a:pt x="4959114" y="46443"/>
                  </a:lnTo>
                  <a:lnTo>
                    <a:pt x="4952684" y="50955"/>
                  </a:lnTo>
                  <a:lnTo>
                    <a:pt x="4956619" y="48037"/>
                  </a:lnTo>
                  <a:lnTo>
                    <a:pt x="4960808" y="43871"/>
                  </a:lnTo>
                  <a:lnTo>
                    <a:pt x="4955140" y="44636"/>
                  </a:lnTo>
                  <a:lnTo>
                    <a:pt x="4929505" y="56514"/>
                  </a:lnTo>
                  <a:lnTo>
                    <a:pt x="4922258" y="60971"/>
                  </a:lnTo>
                  <a:lnTo>
                    <a:pt x="4915439" y="66166"/>
                  </a:lnTo>
                  <a:lnTo>
                    <a:pt x="4908573" y="71266"/>
                  </a:lnTo>
                  <a:lnTo>
                    <a:pt x="4901184" y="75437"/>
                  </a:lnTo>
                  <a:lnTo>
                    <a:pt x="4892004" y="78549"/>
                  </a:lnTo>
                  <a:lnTo>
                    <a:pt x="4882515" y="80708"/>
                  </a:lnTo>
                  <a:lnTo>
                    <a:pt x="4872930" y="82581"/>
                  </a:lnTo>
                  <a:lnTo>
                    <a:pt x="4863465" y="84836"/>
                  </a:lnTo>
                  <a:lnTo>
                    <a:pt x="4856362" y="86983"/>
                  </a:lnTo>
                  <a:lnTo>
                    <a:pt x="4849320" y="89344"/>
                  </a:lnTo>
                  <a:lnTo>
                    <a:pt x="4842301" y="91801"/>
                  </a:lnTo>
                  <a:lnTo>
                    <a:pt x="4835271" y="94234"/>
                  </a:lnTo>
                  <a:lnTo>
                    <a:pt x="4821473" y="104413"/>
                  </a:lnTo>
                  <a:lnTo>
                    <a:pt x="4807950" y="115093"/>
                  </a:lnTo>
                  <a:lnTo>
                    <a:pt x="4793926" y="124773"/>
                  </a:lnTo>
                  <a:lnTo>
                    <a:pt x="4778629" y="131952"/>
                  </a:lnTo>
                  <a:lnTo>
                    <a:pt x="4754529" y="139946"/>
                  </a:lnTo>
                  <a:lnTo>
                    <a:pt x="4748669" y="141874"/>
                  </a:lnTo>
                  <a:lnTo>
                    <a:pt x="4752773" y="140583"/>
                  </a:lnTo>
                  <a:lnTo>
                    <a:pt x="4758565" y="138919"/>
                  </a:lnTo>
                  <a:lnTo>
                    <a:pt x="4757770" y="139728"/>
                  </a:lnTo>
                  <a:lnTo>
                    <a:pt x="4742112" y="145855"/>
                  </a:lnTo>
                  <a:lnTo>
                    <a:pt x="4703318" y="160147"/>
                  </a:lnTo>
                  <a:lnTo>
                    <a:pt x="4689252" y="165103"/>
                  </a:lnTo>
                  <a:lnTo>
                    <a:pt x="4675092" y="169799"/>
                  </a:lnTo>
                  <a:lnTo>
                    <a:pt x="4660884" y="174398"/>
                  </a:lnTo>
                  <a:lnTo>
                    <a:pt x="4646676" y="179070"/>
                  </a:lnTo>
                  <a:lnTo>
                    <a:pt x="4618482" y="188468"/>
                  </a:lnTo>
                  <a:lnTo>
                    <a:pt x="3854958" y="179070"/>
                  </a:lnTo>
                  <a:lnTo>
                    <a:pt x="3831357" y="177744"/>
                  </a:lnTo>
                  <a:lnTo>
                    <a:pt x="3807793" y="175323"/>
                  </a:lnTo>
                  <a:lnTo>
                    <a:pt x="3784252" y="172426"/>
                  </a:lnTo>
                  <a:lnTo>
                    <a:pt x="3760724" y="169672"/>
                  </a:lnTo>
                  <a:lnTo>
                    <a:pt x="3681872" y="160924"/>
                  </a:lnTo>
                  <a:lnTo>
                    <a:pt x="3632725" y="155116"/>
                  </a:lnTo>
                  <a:lnTo>
                    <a:pt x="3577108" y="146656"/>
                  </a:lnTo>
                  <a:lnTo>
                    <a:pt x="3520257" y="137072"/>
                  </a:lnTo>
                  <a:lnTo>
                    <a:pt x="3468497" y="131952"/>
                  </a:lnTo>
                  <a:lnTo>
                    <a:pt x="3445367" y="121110"/>
                  </a:lnTo>
                  <a:lnTo>
                    <a:pt x="3433617" y="116218"/>
                  </a:lnTo>
                  <a:lnTo>
                    <a:pt x="3358421" y="103796"/>
                  </a:lnTo>
                  <a:lnTo>
                    <a:pt x="3305976" y="97934"/>
                  </a:lnTo>
                  <a:lnTo>
                    <a:pt x="3260377" y="94909"/>
                  </a:lnTo>
                  <a:lnTo>
                    <a:pt x="3217957" y="94186"/>
                  </a:lnTo>
                  <a:lnTo>
                    <a:pt x="3175049" y="95231"/>
                  </a:lnTo>
                  <a:lnTo>
                    <a:pt x="3127986" y="97510"/>
                  </a:lnTo>
                  <a:lnTo>
                    <a:pt x="3073100" y="100488"/>
                  </a:lnTo>
                  <a:lnTo>
                    <a:pt x="3006725" y="103632"/>
                  </a:lnTo>
                  <a:lnTo>
                    <a:pt x="2982566" y="119905"/>
                  </a:lnTo>
                  <a:lnTo>
                    <a:pt x="2978415" y="122505"/>
                  </a:lnTo>
                  <a:lnTo>
                    <a:pt x="2978799" y="120740"/>
                  </a:lnTo>
                  <a:lnTo>
                    <a:pt x="2968247" y="123919"/>
                  </a:lnTo>
                  <a:lnTo>
                    <a:pt x="2931287" y="141350"/>
                  </a:lnTo>
                  <a:lnTo>
                    <a:pt x="2923968" y="145663"/>
                  </a:lnTo>
                  <a:lnTo>
                    <a:pt x="2917031" y="150606"/>
                  </a:lnTo>
                  <a:lnTo>
                    <a:pt x="2910141" y="155620"/>
                  </a:lnTo>
                  <a:lnTo>
                    <a:pt x="2902966" y="160147"/>
                  </a:lnTo>
                  <a:lnTo>
                    <a:pt x="2888902" y="167393"/>
                  </a:lnTo>
                  <a:lnTo>
                    <a:pt x="2874565" y="174117"/>
                  </a:lnTo>
                  <a:lnTo>
                    <a:pt x="2860299" y="180935"/>
                  </a:lnTo>
                  <a:lnTo>
                    <a:pt x="2846451" y="188468"/>
                  </a:lnTo>
                  <a:lnTo>
                    <a:pt x="2836914" y="195464"/>
                  </a:lnTo>
                  <a:lnTo>
                    <a:pt x="2827972" y="203390"/>
                  </a:lnTo>
                  <a:lnTo>
                    <a:pt x="2818840" y="210935"/>
                  </a:lnTo>
                  <a:lnTo>
                    <a:pt x="2808732" y="216788"/>
                  </a:lnTo>
                  <a:lnTo>
                    <a:pt x="2790338" y="222744"/>
                  </a:lnTo>
                  <a:lnTo>
                    <a:pt x="2771314" y="226806"/>
                  </a:lnTo>
                  <a:lnTo>
                    <a:pt x="2752171" y="230558"/>
                  </a:lnTo>
                  <a:lnTo>
                    <a:pt x="2733421" y="235585"/>
                  </a:lnTo>
                  <a:lnTo>
                    <a:pt x="2719087" y="239897"/>
                  </a:lnTo>
                  <a:lnTo>
                    <a:pt x="2704671" y="243982"/>
                  </a:lnTo>
                  <a:lnTo>
                    <a:pt x="2690469" y="248568"/>
                  </a:lnTo>
                  <a:lnTo>
                    <a:pt x="2676779" y="254381"/>
                  </a:lnTo>
                  <a:lnTo>
                    <a:pt x="2667456" y="259391"/>
                  </a:lnTo>
                  <a:lnTo>
                    <a:pt x="2658205" y="264556"/>
                  </a:lnTo>
                  <a:lnTo>
                    <a:pt x="2648811" y="269365"/>
                  </a:lnTo>
                  <a:lnTo>
                    <a:pt x="2639060" y="273303"/>
                  </a:lnTo>
                  <a:lnTo>
                    <a:pt x="2618152" y="278044"/>
                  </a:lnTo>
                  <a:lnTo>
                    <a:pt x="2586005" y="283702"/>
                  </a:lnTo>
                  <a:lnTo>
                    <a:pt x="2554478" y="288859"/>
                  </a:lnTo>
                  <a:lnTo>
                    <a:pt x="2535428" y="292100"/>
                  </a:lnTo>
                  <a:lnTo>
                    <a:pt x="2508488" y="298414"/>
                  </a:lnTo>
                  <a:lnTo>
                    <a:pt x="2491740" y="303275"/>
                  </a:lnTo>
                  <a:lnTo>
                    <a:pt x="2473277" y="307280"/>
                  </a:lnTo>
                  <a:lnTo>
                    <a:pt x="2441194" y="311023"/>
                  </a:lnTo>
                  <a:lnTo>
                    <a:pt x="2401167" y="313973"/>
                  </a:lnTo>
                  <a:lnTo>
                    <a:pt x="2361104" y="316245"/>
                  </a:lnTo>
                  <a:lnTo>
                    <a:pt x="2321018" y="318256"/>
                  </a:lnTo>
                  <a:lnTo>
                    <a:pt x="2280920" y="320421"/>
                  </a:lnTo>
                  <a:lnTo>
                    <a:pt x="2221357" y="327580"/>
                  </a:lnTo>
                  <a:lnTo>
                    <a:pt x="2158365" y="339217"/>
                  </a:lnTo>
                  <a:lnTo>
                    <a:pt x="2123039" y="353343"/>
                  </a:lnTo>
                  <a:lnTo>
                    <a:pt x="2111248" y="358139"/>
                  </a:lnTo>
                  <a:lnTo>
                    <a:pt x="2086956" y="366910"/>
                  </a:lnTo>
                  <a:lnTo>
                    <a:pt x="2083092" y="367371"/>
                  </a:lnTo>
                  <a:lnTo>
                    <a:pt x="2083843" y="365327"/>
                  </a:lnTo>
                  <a:lnTo>
                    <a:pt x="2073395" y="366580"/>
                  </a:lnTo>
                  <a:lnTo>
                    <a:pt x="2035937" y="376936"/>
                  </a:lnTo>
                  <a:lnTo>
                    <a:pt x="2023967" y="381158"/>
                  </a:lnTo>
                  <a:lnTo>
                    <a:pt x="2012283" y="386143"/>
                  </a:lnTo>
                  <a:lnTo>
                    <a:pt x="2000646" y="391223"/>
                  </a:lnTo>
                  <a:lnTo>
                    <a:pt x="1988820" y="395732"/>
                  </a:lnTo>
                  <a:lnTo>
                    <a:pt x="1979497" y="398541"/>
                  </a:lnTo>
                  <a:lnTo>
                    <a:pt x="1970055" y="400875"/>
                  </a:lnTo>
                  <a:lnTo>
                    <a:pt x="1960566" y="403018"/>
                  </a:lnTo>
                  <a:lnTo>
                    <a:pt x="1951101" y="405257"/>
                  </a:lnTo>
                  <a:lnTo>
                    <a:pt x="1943711" y="409622"/>
                  </a:lnTo>
                  <a:lnTo>
                    <a:pt x="1936178" y="413797"/>
                  </a:lnTo>
                  <a:lnTo>
                    <a:pt x="1929026" y="418401"/>
                  </a:lnTo>
                  <a:lnTo>
                    <a:pt x="1922780" y="424052"/>
                  </a:lnTo>
                  <a:lnTo>
                    <a:pt x="1896678" y="454600"/>
                  </a:lnTo>
                  <a:lnTo>
                    <a:pt x="1883568" y="471675"/>
                  </a:lnTo>
                  <a:lnTo>
                    <a:pt x="1879891" y="479123"/>
                  </a:lnTo>
                  <a:lnTo>
                    <a:pt x="1882091" y="480793"/>
                  </a:lnTo>
                  <a:lnTo>
                    <a:pt x="1886610" y="480530"/>
                  </a:lnTo>
                  <a:lnTo>
                    <a:pt x="1889891" y="482181"/>
                  </a:lnTo>
                  <a:lnTo>
                    <a:pt x="1856739" y="537083"/>
                  </a:lnTo>
                  <a:lnTo>
                    <a:pt x="1822529" y="573404"/>
                  </a:lnTo>
                  <a:lnTo>
                    <a:pt x="1800225" y="593725"/>
                  </a:lnTo>
                  <a:lnTo>
                    <a:pt x="1798327" y="601041"/>
                  </a:lnTo>
                  <a:lnTo>
                    <a:pt x="1771056" y="642729"/>
                  </a:lnTo>
                  <a:lnTo>
                    <a:pt x="1737802" y="661727"/>
                  </a:lnTo>
                  <a:lnTo>
                    <a:pt x="1715389" y="669036"/>
                  </a:lnTo>
                  <a:lnTo>
                    <a:pt x="1700133" y="693181"/>
                  </a:lnTo>
                  <a:lnTo>
                    <a:pt x="1696878" y="697420"/>
                  </a:lnTo>
                  <a:lnTo>
                    <a:pt x="1691100" y="696896"/>
                  </a:lnTo>
                  <a:lnTo>
                    <a:pt x="1668272" y="706755"/>
                  </a:lnTo>
                  <a:lnTo>
                    <a:pt x="1630283" y="729443"/>
                  </a:lnTo>
                  <a:lnTo>
                    <a:pt x="1616649" y="740037"/>
                  </a:lnTo>
                  <a:lnTo>
                    <a:pt x="1612585" y="743998"/>
                  </a:lnTo>
                  <a:lnTo>
                    <a:pt x="1603308" y="746789"/>
                  </a:lnTo>
                  <a:lnTo>
                    <a:pt x="1574038" y="753872"/>
                  </a:lnTo>
                  <a:lnTo>
                    <a:pt x="1564876" y="761404"/>
                  </a:lnTo>
                  <a:lnTo>
                    <a:pt x="1555892" y="769270"/>
                  </a:lnTo>
                  <a:lnTo>
                    <a:pt x="1546552" y="776517"/>
                  </a:lnTo>
                  <a:lnTo>
                    <a:pt x="1536319" y="782193"/>
                  </a:lnTo>
                  <a:lnTo>
                    <a:pt x="1517995" y="788416"/>
                  </a:lnTo>
                  <a:lnTo>
                    <a:pt x="1499076" y="792924"/>
                  </a:lnTo>
                  <a:lnTo>
                    <a:pt x="1479919" y="796766"/>
                  </a:lnTo>
                  <a:lnTo>
                    <a:pt x="1460880" y="800988"/>
                  </a:lnTo>
                  <a:lnTo>
                    <a:pt x="1408431" y="813961"/>
                  </a:lnTo>
                  <a:lnTo>
                    <a:pt x="1367365" y="820105"/>
                  </a:lnTo>
                  <a:lnTo>
                    <a:pt x="1353867" y="819959"/>
                  </a:lnTo>
                  <a:lnTo>
                    <a:pt x="1336366" y="819281"/>
                  </a:lnTo>
                  <a:lnTo>
                    <a:pt x="1312403" y="818411"/>
                  </a:lnTo>
                  <a:lnTo>
                    <a:pt x="1279519" y="817687"/>
                  </a:lnTo>
                  <a:lnTo>
                    <a:pt x="1235253" y="817449"/>
                  </a:lnTo>
                  <a:lnTo>
                    <a:pt x="1177146" y="818035"/>
                  </a:lnTo>
                  <a:lnTo>
                    <a:pt x="1102741" y="819785"/>
                  </a:lnTo>
                  <a:lnTo>
                    <a:pt x="1064720" y="823170"/>
                  </a:lnTo>
                  <a:lnTo>
                    <a:pt x="1026509" y="825627"/>
                  </a:lnTo>
                  <a:lnTo>
                    <a:pt x="988726" y="829893"/>
                  </a:lnTo>
                  <a:lnTo>
                    <a:pt x="951991" y="838708"/>
                  </a:lnTo>
                  <a:lnTo>
                    <a:pt x="930685" y="845877"/>
                  </a:lnTo>
                  <a:lnTo>
                    <a:pt x="918321" y="849582"/>
                  </a:lnTo>
                  <a:lnTo>
                    <a:pt x="903932" y="852549"/>
                  </a:lnTo>
                  <a:lnTo>
                    <a:pt x="876554" y="857503"/>
                  </a:lnTo>
                  <a:lnTo>
                    <a:pt x="856239" y="860817"/>
                  </a:lnTo>
                  <a:lnTo>
                    <a:pt x="830341" y="865060"/>
                  </a:lnTo>
                  <a:lnTo>
                    <a:pt x="782320" y="876426"/>
                  </a:lnTo>
                  <a:lnTo>
                    <a:pt x="754209" y="890875"/>
                  </a:lnTo>
                  <a:lnTo>
                    <a:pt x="744601" y="895223"/>
                  </a:lnTo>
                  <a:lnTo>
                    <a:pt x="724898" y="900910"/>
                  </a:lnTo>
                  <a:lnTo>
                    <a:pt x="701944" y="905573"/>
                  </a:lnTo>
                  <a:lnTo>
                    <a:pt x="679110" y="909760"/>
                  </a:lnTo>
                  <a:lnTo>
                    <a:pt x="659765" y="914019"/>
                  </a:lnTo>
                  <a:lnTo>
                    <a:pt x="645630" y="918993"/>
                  </a:lnTo>
                  <a:lnTo>
                    <a:pt x="631745" y="924956"/>
                  </a:lnTo>
                  <a:lnTo>
                    <a:pt x="617741" y="930181"/>
                  </a:lnTo>
                  <a:lnTo>
                    <a:pt x="603249" y="932942"/>
                  </a:lnTo>
                  <a:lnTo>
                    <a:pt x="452373" y="942339"/>
                  </a:lnTo>
                  <a:lnTo>
                    <a:pt x="245109" y="951738"/>
                  </a:lnTo>
                  <a:lnTo>
                    <a:pt x="203943" y="954291"/>
                  </a:lnTo>
                  <a:lnTo>
                    <a:pt x="154526" y="958039"/>
                  </a:lnTo>
                  <a:lnTo>
                    <a:pt x="131365" y="961342"/>
                  </a:lnTo>
                  <a:lnTo>
                    <a:pt x="129675" y="961555"/>
                  </a:lnTo>
                  <a:lnTo>
                    <a:pt x="125626" y="961613"/>
                  </a:lnTo>
                  <a:lnTo>
                    <a:pt x="117217" y="961561"/>
                  </a:lnTo>
                  <a:lnTo>
                    <a:pt x="102450" y="961442"/>
                  </a:lnTo>
                  <a:lnTo>
                    <a:pt x="79325" y="961301"/>
                  </a:lnTo>
                  <a:lnTo>
                    <a:pt x="45841" y="961184"/>
                  </a:lnTo>
                  <a:lnTo>
                    <a:pt x="0" y="961136"/>
                  </a:lnTo>
                </a:path>
              </a:pathLst>
            </a:custGeom>
            <a:ln w="38100">
              <a:solidFill>
                <a:srgbClr val="FF0000"/>
              </a:solidFill>
              <a:prstDash val="sysDash"/>
            </a:ln>
          </p:spPr>
          <p:txBody>
            <a:bodyPr wrap="square" lIns="0" tIns="0" rIns="0" bIns="0" rtlCol="0"/>
            <a:lstStyle/>
            <a:p>
              <a:endParaRPr/>
            </a:p>
          </p:txBody>
        </p:sp>
        <p:pic>
          <p:nvPicPr>
            <p:cNvPr id="44" name="object 44"/>
            <p:cNvPicPr/>
            <p:nvPr/>
          </p:nvPicPr>
          <p:blipFill>
            <a:blip r:embed="rId7" cstate="print"/>
            <a:stretch>
              <a:fillRect/>
            </a:stretch>
          </p:blipFill>
          <p:spPr>
            <a:xfrm>
              <a:off x="7158227" y="1741932"/>
              <a:ext cx="2869692" cy="1455420"/>
            </a:xfrm>
            <a:prstGeom prst="rect">
              <a:avLst/>
            </a:prstGeom>
          </p:spPr>
        </p:pic>
        <p:pic>
          <p:nvPicPr>
            <p:cNvPr id="45" name="object 45"/>
            <p:cNvPicPr/>
            <p:nvPr/>
          </p:nvPicPr>
          <p:blipFill>
            <a:blip r:embed="rId8" cstate="print"/>
            <a:stretch>
              <a:fillRect/>
            </a:stretch>
          </p:blipFill>
          <p:spPr>
            <a:xfrm>
              <a:off x="7325868" y="2580132"/>
              <a:ext cx="2202179" cy="481584"/>
            </a:xfrm>
            <a:prstGeom prst="rect">
              <a:avLst/>
            </a:prstGeom>
          </p:spPr>
        </p:pic>
        <p:pic>
          <p:nvPicPr>
            <p:cNvPr id="46" name="object 46"/>
            <p:cNvPicPr/>
            <p:nvPr/>
          </p:nvPicPr>
          <p:blipFill>
            <a:blip r:embed="rId9" cstate="print"/>
            <a:stretch>
              <a:fillRect/>
            </a:stretch>
          </p:blipFill>
          <p:spPr>
            <a:xfrm>
              <a:off x="8136635" y="2148840"/>
              <a:ext cx="1022603" cy="431291"/>
            </a:xfrm>
            <a:prstGeom prst="rect">
              <a:avLst/>
            </a:prstGeom>
          </p:spPr>
        </p:pic>
        <p:sp>
          <p:nvSpPr>
            <p:cNvPr id="47" name="object 47"/>
            <p:cNvSpPr/>
            <p:nvPr/>
          </p:nvSpPr>
          <p:spPr>
            <a:xfrm>
              <a:off x="198882" y="2853690"/>
              <a:ext cx="1511935" cy="576580"/>
            </a:xfrm>
            <a:custGeom>
              <a:avLst/>
              <a:gdLst/>
              <a:ahLst/>
              <a:cxnLst/>
              <a:rect l="l" t="t" r="r" b="b"/>
              <a:pathLst>
                <a:path w="1511935" h="576579">
                  <a:moveTo>
                    <a:pt x="1511808" y="0"/>
                  </a:moveTo>
                  <a:lnTo>
                    <a:pt x="0" y="0"/>
                  </a:lnTo>
                  <a:lnTo>
                    <a:pt x="0" y="576072"/>
                  </a:lnTo>
                  <a:lnTo>
                    <a:pt x="1511808" y="576072"/>
                  </a:lnTo>
                  <a:lnTo>
                    <a:pt x="1511808" y="0"/>
                  </a:lnTo>
                  <a:close/>
                </a:path>
              </a:pathLst>
            </a:custGeom>
            <a:solidFill>
              <a:srgbClr val="005589"/>
            </a:solidFill>
          </p:spPr>
          <p:txBody>
            <a:bodyPr wrap="square" lIns="0" tIns="0" rIns="0" bIns="0" rtlCol="0"/>
            <a:lstStyle/>
            <a:p>
              <a:endParaRPr/>
            </a:p>
          </p:txBody>
        </p:sp>
        <p:sp>
          <p:nvSpPr>
            <p:cNvPr id="48" name="object 48"/>
            <p:cNvSpPr/>
            <p:nvPr/>
          </p:nvSpPr>
          <p:spPr>
            <a:xfrm>
              <a:off x="198882" y="2853690"/>
              <a:ext cx="2031364" cy="576580"/>
            </a:xfrm>
            <a:custGeom>
              <a:avLst/>
              <a:gdLst/>
              <a:ahLst/>
              <a:cxnLst/>
              <a:rect l="l" t="t" r="r" b="b"/>
              <a:pathLst>
                <a:path w="2031364" h="576579">
                  <a:moveTo>
                    <a:pt x="0" y="576072"/>
                  </a:moveTo>
                  <a:lnTo>
                    <a:pt x="1511808" y="576072"/>
                  </a:lnTo>
                  <a:lnTo>
                    <a:pt x="1511808" y="0"/>
                  </a:lnTo>
                  <a:lnTo>
                    <a:pt x="0" y="0"/>
                  </a:lnTo>
                  <a:lnTo>
                    <a:pt x="0" y="576072"/>
                  </a:lnTo>
                  <a:close/>
                </a:path>
                <a:path w="2031364" h="576579">
                  <a:moveTo>
                    <a:pt x="1485645" y="124713"/>
                  </a:moveTo>
                  <a:lnTo>
                    <a:pt x="2031111" y="221742"/>
                  </a:lnTo>
                </a:path>
              </a:pathLst>
            </a:custGeom>
            <a:ln w="28956">
              <a:solidFill>
                <a:srgbClr val="005589"/>
              </a:solidFill>
            </a:ln>
          </p:spPr>
          <p:txBody>
            <a:bodyPr wrap="square" lIns="0" tIns="0" rIns="0" bIns="0" rtlCol="0"/>
            <a:lstStyle/>
            <a:p>
              <a:endParaRPr/>
            </a:p>
          </p:txBody>
        </p:sp>
      </p:grpSp>
      <p:sp>
        <p:nvSpPr>
          <p:cNvPr id="49" name="object 49"/>
          <p:cNvSpPr txBox="1"/>
          <p:nvPr/>
        </p:nvSpPr>
        <p:spPr>
          <a:xfrm>
            <a:off x="566419" y="2987421"/>
            <a:ext cx="774065" cy="299720"/>
          </a:xfrm>
          <a:prstGeom prst="rect">
            <a:avLst/>
          </a:prstGeom>
        </p:spPr>
        <p:txBody>
          <a:bodyPr vert="horz" wrap="square" lIns="0" tIns="12700" rIns="0" bIns="0" rtlCol="0">
            <a:spAutoFit/>
          </a:bodyPr>
          <a:lstStyle/>
          <a:p>
            <a:pPr marL="12700">
              <a:lnSpc>
                <a:spcPct val="100000"/>
              </a:lnSpc>
              <a:spcBef>
                <a:spcPts val="100"/>
              </a:spcBef>
            </a:pPr>
            <a:r>
              <a:rPr sz="1800" spc="-120" dirty="0">
                <a:solidFill>
                  <a:srgbClr val="F4F4F4"/>
                </a:solidFill>
                <a:latin typeface="Lucida Sans Unicode"/>
                <a:cs typeface="Lucida Sans Unicode"/>
              </a:rPr>
              <a:t>Admins</a:t>
            </a:r>
            <a:endParaRPr sz="1800">
              <a:latin typeface="Lucida Sans Unicode"/>
              <a:cs typeface="Lucida Sans Unicode"/>
            </a:endParaRPr>
          </a:p>
        </p:txBody>
      </p:sp>
      <p:sp>
        <p:nvSpPr>
          <p:cNvPr id="50" name="object 50"/>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24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268" y="1031570"/>
            <a:ext cx="2902585" cy="514350"/>
          </a:xfrm>
          <a:prstGeom prst="rect">
            <a:avLst/>
          </a:prstGeom>
        </p:spPr>
        <p:txBody>
          <a:bodyPr vert="horz" wrap="square" lIns="0" tIns="13335" rIns="0" bIns="0" rtlCol="0">
            <a:spAutoFit/>
          </a:bodyPr>
          <a:lstStyle/>
          <a:p>
            <a:pPr marL="12700">
              <a:lnSpc>
                <a:spcPct val="100000"/>
              </a:lnSpc>
              <a:spcBef>
                <a:spcPts val="105"/>
              </a:spcBef>
            </a:pPr>
            <a:r>
              <a:rPr spc="-114" dirty="0"/>
              <a:t>Security</a:t>
            </a:r>
            <a:r>
              <a:rPr spc="-280" dirty="0"/>
              <a:t> </a:t>
            </a:r>
            <a:r>
              <a:rPr spc="-120" dirty="0"/>
              <a:t>Threats</a:t>
            </a:r>
          </a:p>
        </p:txBody>
      </p:sp>
      <p:sp>
        <p:nvSpPr>
          <p:cNvPr id="3" name="object 3"/>
          <p:cNvSpPr txBox="1"/>
          <p:nvPr/>
        </p:nvSpPr>
        <p:spPr>
          <a:xfrm>
            <a:off x="347573" y="1475240"/>
            <a:ext cx="7520305" cy="4397375"/>
          </a:xfrm>
          <a:prstGeom prst="rect">
            <a:avLst/>
          </a:prstGeom>
        </p:spPr>
        <p:txBody>
          <a:bodyPr vert="horz" wrap="square" lIns="0" tIns="228600" rIns="0" bIns="0" rtlCol="0">
            <a:spAutoFit/>
          </a:bodyPr>
          <a:lstStyle/>
          <a:p>
            <a:pPr marL="12700">
              <a:lnSpc>
                <a:spcPct val="100000"/>
              </a:lnSpc>
              <a:spcBef>
                <a:spcPts val="1800"/>
              </a:spcBef>
            </a:pPr>
            <a:r>
              <a:rPr sz="2800" spc="-130" dirty="0">
                <a:solidFill>
                  <a:srgbClr val="57575A"/>
                </a:solidFill>
                <a:latin typeface="Lucida Sans Unicode"/>
                <a:cs typeface="Lucida Sans Unicode"/>
              </a:rPr>
              <a:t>Shadow</a:t>
            </a:r>
            <a:r>
              <a:rPr sz="2800" spc="-190" dirty="0">
                <a:solidFill>
                  <a:srgbClr val="57575A"/>
                </a:solidFill>
                <a:latin typeface="Lucida Sans Unicode"/>
                <a:cs typeface="Lucida Sans Unicode"/>
              </a:rPr>
              <a:t> </a:t>
            </a:r>
            <a:r>
              <a:rPr sz="2800" spc="-300" dirty="0">
                <a:solidFill>
                  <a:srgbClr val="57575A"/>
                </a:solidFill>
                <a:latin typeface="Lucida Sans Unicode"/>
                <a:cs typeface="Lucida Sans Unicode"/>
              </a:rPr>
              <a:t>IT</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365" dirty="0">
                <a:solidFill>
                  <a:srgbClr val="57575A"/>
                </a:solidFill>
                <a:latin typeface="Lucida Sans Unicode"/>
                <a:cs typeface="Lucida Sans Unicode"/>
              </a:rPr>
              <a:t>Non-</a:t>
            </a:r>
            <a:r>
              <a:rPr sz="2800" spc="-204" dirty="0">
                <a:solidFill>
                  <a:srgbClr val="57575A"/>
                </a:solidFill>
                <a:latin typeface="Lucida Sans Unicode"/>
                <a:cs typeface="Lucida Sans Unicode"/>
              </a:rPr>
              <a:t>company</a:t>
            </a:r>
            <a:r>
              <a:rPr sz="2800" spc="-215" dirty="0">
                <a:solidFill>
                  <a:srgbClr val="57575A"/>
                </a:solidFill>
                <a:latin typeface="Lucida Sans Unicode"/>
                <a:cs typeface="Lucida Sans Unicode"/>
              </a:rPr>
              <a:t> </a:t>
            </a:r>
            <a:r>
              <a:rPr sz="2800" spc="-40" dirty="0">
                <a:solidFill>
                  <a:srgbClr val="57575A"/>
                </a:solidFill>
                <a:latin typeface="Lucida Sans Unicode"/>
                <a:cs typeface="Lucida Sans Unicode"/>
              </a:rPr>
              <a:t>hardware</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80" dirty="0">
                <a:solidFill>
                  <a:srgbClr val="57575A"/>
                </a:solidFill>
                <a:latin typeface="Lucida Sans Unicode"/>
                <a:cs typeface="Lucida Sans Unicode"/>
              </a:rPr>
              <a:t>External</a:t>
            </a:r>
            <a:r>
              <a:rPr sz="2800" spc="-215" dirty="0">
                <a:solidFill>
                  <a:srgbClr val="57575A"/>
                </a:solidFill>
                <a:latin typeface="Lucida Sans Unicode"/>
                <a:cs typeface="Lucida Sans Unicode"/>
              </a:rPr>
              <a:t> </a:t>
            </a:r>
            <a:r>
              <a:rPr sz="2800" spc="-275" dirty="0">
                <a:solidFill>
                  <a:srgbClr val="57575A"/>
                </a:solidFill>
                <a:latin typeface="Lucida Sans Unicode"/>
                <a:cs typeface="Lucida Sans Unicode"/>
              </a:rPr>
              <a:t>IT</a:t>
            </a:r>
            <a:r>
              <a:rPr sz="2800" spc="-204" dirty="0">
                <a:solidFill>
                  <a:srgbClr val="57575A"/>
                </a:solidFill>
                <a:latin typeface="Lucida Sans Unicode"/>
                <a:cs typeface="Lucida Sans Unicode"/>
              </a:rPr>
              <a:t> </a:t>
            </a:r>
            <a:r>
              <a:rPr sz="2800" spc="-10" dirty="0">
                <a:solidFill>
                  <a:srgbClr val="57575A"/>
                </a:solidFill>
                <a:latin typeface="Lucida Sans Unicode"/>
                <a:cs typeface="Lucida Sans Unicode"/>
              </a:rPr>
              <a:t>services</a:t>
            </a:r>
            <a:endParaRPr sz="2800">
              <a:latin typeface="Lucida Sans Unicode"/>
              <a:cs typeface="Lucida Sans Unicode"/>
            </a:endParaRPr>
          </a:p>
          <a:p>
            <a:pPr>
              <a:lnSpc>
                <a:spcPct val="100000"/>
              </a:lnSpc>
              <a:spcBef>
                <a:spcPts val="10"/>
              </a:spcBef>
            </a:pPr>
            <a:endParaRPr sz="4400">
              <a:latin typeface="Lucida Sans Unicode"/>
              <a:cs typeface="Lucida Sans Unicode"/>
            </a:endParaRPr>
          </a:p>
          <a:p>
            <a:pPr marL="469900" indent="-457834">
              <a:lnSpc>
                <a:spcPct val="100000"/>
              </a:lnSpc>
              <a:buFont typeface="Wingdings"/>
              <a:buChar char=""/>
              <a:tabLst>
                <a:tab pos="469900" algn="l"/>
                <a:tab pos="470534" algn="l"/>
              </a:tabLst>
            </a:pPr>
            <a:r>
              <a:rPr sz="2800" spc="-195" dirty="0">
                <a:solidFill>
                  <a:srgbClr val="57575A"/>
                </a:solidFill>
                <a:latin typeface="Lucida Sans Unicode"/>
                <a:cs typeface="Lucida Sans Unicode"/>
              </a:rPr>
              <a:t>Circumvention</a:t>
            </a:r>
            <a:r>
              <a:rPr sz="2800" spc="-160" dirty="0">
                <a:solidFill>
                  <a:srgbClr val="57575A"/>
                </a:solidFill>
                <a:latin typeface="Lucida Sans Unicode"/>
                <a:cs typeface="Lucida Sans Unicode"/>
              </a:rPr>
              <a:t> </a:t>
            </a:r>
            <a:r>
              <a:rPr sz="2800" spc="-200" dirty="0">
                <a:solidFill>
                  <a:srgbClr val="57575A"/>
                </a:solidFill>
                <a:latin typeface="Lucida Sans Unicode"/>
                <a:cs typeface="Lucida Sans Unicode"/>
              </a:rPr>
              <a:t>of</a:t>
            </a:r>
            <a:r>
              <a:rPr sz="2800" spc="-229" dirty="0">
                <a:solidFill>
                  <a:srgbClr val="57575A"/>
                </a:solidFill>
                <a:latin typeface="Lucida Sans Unicode"/>
                <a:cs typeface="Lucida Sans Unicode"/>
              </a:rPr>
              <a:t> </a:t>
            </a:r>
            <a:r>
              <a:rPr sz="2800" spc="-275" dirty="0">
                <a:solidFill>
                  <a:srgbClr val="57575A"/>
                </a:solidFill>
                <a:latin typeface="Lucida Sans Unicode"/>
                <a:cs typeface="Lucida Sans Unicode"/>
              </a:rPr>
              <a:t>IT</a:t>
            </a:r>
            <a:r>
              <a:rPr sz="2800" spc="-204" dirty="0">
                <a:solidFill>
                  <a:srgbClr val="57575A"/>
                </a:solidFill>
                <a:latin typeface="Lucida Sans Unicode"/>
                <a:cs typeface="Lucida Sans Unicode"/>
              </a:rPr>
              <a:t> </a:t>
            </a:r>
            <a:r>
              <a:rPr sz="2800" spc="-175" dirty="0">
                <a:solidFill>
                  <a:srgbClr val="57575A"/>
                </a:solidFill>
                <a:latin typeface="Lucida Sans Unicode"/>
                <a:cs typeface="Lucida Sans Unicode"/>
              </a:rPr>
              <a:t>infrastructure</a:t>
            </a:r>
            <a:r>
              <a:rPr sz="2800" spc="-160" dirty="0">
                <a:solidFill>
                  <a:srgbClr val="57575A"/>
                </a:solidFill>
                <a:latin typeface="Lucida Sans Unicode"/>
                <a:cs typeface="Lucida Sans Unicode"/>
              </a:rPr>
              <a:t> </a:t>
            </a:r>
            <a:r>
              <a:rPr sz="2800" spc="-65" dirty="0">
                <a:solidFill>
                  <a:srgbClr val="57575A"/>
                </a:solidFill>
                <a:latin typeface="Lucida Sans Unicode"/>
                <a:cs typeface="Lucida Sans Unicode"/>
              </a:rPr>
              <a:t>&amp;</a:t>
            </a:r>
            <a:r>
              <a:rPr sz="2800" spc="-210" dirty="0">
                <a:solidFill>
                  <a:srgbClr val="57575A"/>
                </a:solidFill>
                <a:latin typeface="Lucida Sans Unicode"/>
                <a:cs typeface="Lucida Sans Unicode"/>
              </a:rPr>
              <a:t> </a:t>
            </a:r>
            <a:r>
              <a:rPr sz="2800" spc="-120" dirty="0">
                <a:solidFill>
                  <a:srgbClr val="57575A"/>
                </a:solidFill>
                <a:latin typeface="Lucida Sans Unicode"/>
                <a:cs typeface="Lucida Sans Unicode"/>
              </a:rPr>
              <a:t>processes</a:t>
            </a:r>
            <a:endParaRPr sz="2800">
              <a:latin typeface="Lucida Sans Unicode"/>
              <a:cs typeface="Lucida Sans Unicode"/>
            </a:endParaRPr>
          </a:p>
          <a:p>
            <a:pPr marL="794385" lvl="1" indent="-457834">
              <a:lnSpc>
                <a:spcPct val="100000"/>
              </a:lnSpc>
              <a:spcBef>
                <a:spcPts val="1695"/>
              </a:spcBef>
              <a:buFont typeface="Wingdings"/>
              <a:buChar char=""/>
              <a:tabLst>
                <a:tab pos="794385" algn="l"/>
                <a:tab pos="795020" algn="l"/>
              </a:tabLst>
            </a:pPr>
            <a:r>
              <a:rPr sz="2400" spc="-165" dirty="0">
                <a:solidFill>
                  <a:srgbClr val="57575A"/>
                </a:solidFill>
                <a:latin typeface="Lucida Sans Unicode"/>
                <a:cs typeface="Lucida Sans Unicode"/>
              </a:rPr>
              <a:t>Compliance</a:t>
            </a:r>
            <a:r>
              <a:rPr sz="2400" spc="-150" dirty="0">
                <a:solidFill>
                  <a:srgbClr val="57575A"/>
                </a:solidFill>
                <a:latin typeface="Lucida Sans Unicode"/>
                <a:cs typeface="Lucida Sans Unicode"/>
              </a:rPr>
              <a:t> </a:t>
            </a:r>
            <a:r>
              <a:rPr sz="2400" spc="-10" dirty="0">
                <a:solidFill>
                  <a:srgbClr val="57575A"/>
                </a:solidFill>
                <a:latin typeface="Lucida Sans Unicode"/>
                <a:cs typeface="Lucida Sans Unicode"/>
              </a:rPr>
              <a:t>conflicts</a:t>
            </a:r>
            <a:endParaRPr sz="2400">
              <a:latin typeface="Lucida Sans Unicode"/>
              <a:cs typeface="Lucida Sans Unicode"/>
            </a:endParaRPr>
          </a:p>
          <a:p>
            <a:pPr marL="794385" lvl="1" indent="-457834">
              <a:lnSpc>
                <a:spcPct val="100000"/>
              </a:lnSpc>
              <a:spcBef>
                <a:spcPts val="1645"/>
              </a:spcBef>
              <a:buFont typeface="Wingdings"/>
              <a:buChar char=""/>
              <a:tabLst>
                <a:tab pos="794385" algn="l"/>
                <a:tab pos="795020" algn="l"/>
              </a:tabLst>
            </a:pPr>
            <a:r>
              <a:rPr sz="2400" spc="-114" dirty="0">
                <a:solidFill>
                  <a:srgbClr val="57575A"/>
                </a:solidFill>
                <a:latin typeface="Lucida Sans Unicode"/>
                <a:cs typeface="Lucida Sans Unicode"/>
              </a:rPr>
              <a:t>Security</a:t>
            </a:r>
            <a:r>
              <a:rPr sz="2400" spc="-204" dirty="0">
                <a:solidFill>
                  <a:srgbClr val="57575A"/>
                </a:solidFill>
                <a:latin typeface="Lucida Sans Unicode"/>
                <a:cs typeface="Lucida Sans Unicode"/>
              </a:rPr>
              <a:t> </a:t>
            </a:r>
            <a:r>
              <a:rPr sz="2400" spc="-125" dirty="0">
                <a:solidFill>
                  <a:srgbClr val="57575A"/>
                </a:solidFill>
                <a:latin typeface="Lucida Sans Unicode"/>
                <a:cs typeface="Lucida Sans Unicode"/>
              </a:rPr>
              <a:t>risks,</a:t>
            </a:r>
            <a:r>
              <a:rPr sz="2400" spc="-165" dirty="0">
                <a:solidFill>
                  <a:srgbClr val="57575A"/>
                </a:solidFill>
                <a:latin typeface="Lucida Sans Unicode"/>
                <a:cs typeface="Lucida Sans Unicode"/>
              </a:rPr>
              <a:t> </a:t>
            </a:r>
            <a:r>
              <a:rPr sz="2400" spc="-130" dirty="0">
                <a:solidFill>
                  <a:srgbClr val="57575A"/>
                </a:solidFill>
                <a:latin typeface="Lucida Sans Unicode"/>
                <a:cs typeface="Lucida Sans Unicode"/>
              </a:rPr>
              <a:t>e.g.,</a:t>
            </a:r>
            <a:r>
              <a:rPr sz="2400" spc="-145" dirty="0">
                <a:solidFill>
                  <a:srgbClr val="57575A"/>
                </a:solidFill>
                <a:latin typeface="Lucida Sans Unicode"/>
                <a:cs typeface="Lucida Sans Unicode"/>
              </a:rPr>
              <a:t> </a:t>
            </a:r>
            <a:r>
              <a:rPr sz="2400" spc="-10" dirty="0">
                <a:solidFill>
                  <a:srgbClr val="57575A"/>
                </a:solidFill>
                <a:latin typeface="Lucida Sans Unicode"/>
                <a:cs typeface="Lucida Sans Unicode"/>
              </a:rPr>
              <a:t>malware</a:t>
            </a:r>
            <a:endParaRPr sz="2400">
              <a:latin typeface="Lucida Sans Unicode"/>
              <a:cs typeface="Lucida Sans Unicode"/>
            </a:endParaRPr>
          </a:p>
        </p:txBody>
      </p:sp>
      <p:grpSp>
        <p:nvGrpSpPr>
          <p:cNvPr id="4" name="object 4"/>
          <p:cNvGrpSpPr/>
          <p:nvPr/>
        </p:nvGrpSpPr>
        <p:grpSpPr>
          <a:xfrm>
            <a:off x="8334756" y="2961132"/>
            <a:ext cx="3159760" cy="3647440"/>
            <a:chOff x="8334756" y="2961132"/>
            <a:chExt cx="3159760" cy="3647440"/>
          </a:xfrm>
        </p:grpSpPr>
        <p:pic>
          <p:nvPicPr>
            <p:cNvPr id="5" name="object 5"/>
            <p:cNvPicPr/>
            <p:nvPr/>
          </p:nvPicPr>
          <p:blipFill>
            <a:blip r:embed="rId2" cstate="print"/>
            <a:stretch>
              <a:fillRect/>
            </a:stretch>
          </p:blipFill>
          <p:spPr>
            <a:xfrm>
              <a:off x="9864852" y="3837432"/>
              <a:ext cx="1629155" cy="2770632"/>
            </a:xfrm>
            <a:prstGeom prst="rect">
              <a:avLst/>
            </a:prstGeom>
          </p:spPr>
        </p:pic>
        <p:pic>
          <p:nvPicPr>
            <p:cNvPr id="6" name="object 6"/>
            <p:cNvPicPr/>
            <p:nvPr/>
          </p:nvPicPr>
          <p:blipFill>
            <a:blip r:embed="rId3" cstate="print"/>
            <a:stretch>
              <a:fillRect/>
            </a:stretch>
          </p:blipFill>
          <p:spPr>
            <a:xfrm>
              <a:off x="8334756" y="4107180"/>
              <a:ext cx="1659636" cy="2345436"/>
            </a:xfrm>
            <a:prstGeom prst="rect">
              <a:avLst/>
            </a:prstGeom>
          </p:spPr>
        </p:pic>
        <p:pic>
          <p:nvPicPr>
            <p:cNvPr id="7" name="object 7"/>
            <p:cNvPicPr/>
            <p:nvPr/>
          </p:nvPicPr>
          <p:blipFill>
            <a:blip r:embed="rId4" cstate="print"/>
            <a:stretch>
              <a:fillRect/>
            </a:stretch>
          </p:blipFill>
          <p:spPr>
            <a:xfrm>
              <a:off x="8622792" y="4480560"/>
              <a:ext cx="1117092" cy="1440180"/>
            </a:xfrm>
            <a:prstGeom prst="rect">
              <a:avLst/>
            </a:prstGeom>
          </p:spPr>
        </p:pic>
        <p:pic>
          <p:nvPicPr>
            <p:cNvPr id="8" name="object 8"/>
            <p:cNvPicPr/>
            <p:nvPr/>
          </p:nvPicPr>
          <p:blipFill>
            <a:blip r:embed="rId5" cstate="print"/>
            <a:stretch>
              <a:fillRect/>
            </a:stretch>
          </p:blipFill>
          <p:spPr>
            <a:xfrm>
              <a:off x="8438388" y="2961132"/>
              <a:ext cx="1485900" cy="1441703"/>
            </a:xfrm>
            <a:prstGeom prst="rect">
              <a:avLst/>
            </a:prstGeom>
          </p:spPr>
        </p:pic>
      </p:grpSp>
      <p:sp>
        <p:nvSpPr>
          <p:cNvPr id="9" name="object 9"/>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25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114" dirty="0"/>
              <a:t>Security</a:t>
            </a:r>
            <a:r>
              <a:rPr spc="-280" dirty="0"/>
              <a:t> </a:t>
            </a:r>
            <a:r>
              <a:rPr spc="-120" dirty="0"/>
              <a:t>Threats</a:t>
            </a:r>
          </a:p>
        </p:txBody>
      </p:sp>
      <p:sp>
        <p:nvSpPr>
          <p:cNvPr id="3" name="object 3"/>
          <p:cNvSpPr txBox="1"/>
          <p:nvPr/>
        </p:nvSpPr>
        <p:spPr>
          <a:xfrm>
            <a:off x="347573" y="1691767"/>
            <a:ext cx="1879600" cy="452120"/>
          </a:xfrm>
          <a:prstGeom prst="rect">
            <a:avLst/>
          </a:prstGeom>
        </p:spPr>
        <p:txBody>
          <a:bodyPr vert="horz" wrap="square" lIns="0" tIns="12065" rIns="0" bIns="0" rtlCol="0">
            <a:spAutoFit/>
          </a:bodyPr>
          <a:lstStyle/>
          <a:p>
            <a:pPr marL="12700">
              <a:lnSpc>
                <a:spcPct val="100000"/>
              </a:lnSpc>
              <a:spcBef>
                <a:spcPts val="95"/>
              </a:spcBef>
            </a:pPr>
            <a:r>
              <a:rPr sz="2800" spc="-200" dirty="0">
                <a:solidFill>
                  <a:srgbClr val="57575A"/>
                </a:solidFill>
                <a:latin typeface="Lucida Sans Unicode"/>
                <a:cs typeface="Lucida Sans Unicode"/>
              </a:rPr>
              <a:t>Formjacking</a:t>
            </a:r>
            <a:endParaRPr sz="2800">
              <a:latin typeface="Lucida Sans Unicode"/>
              <a:cs typeface="Lucida Sans Unicode"/>
            </a:endParaRPr>
          </a:p>
        </p:txBody>
      </p:sp>
      <p:grpSp>
        <p:nvGrpSpPr>
          <p:cNvPr id="4" name="object 4"/>
          <p:cNvGrpSpPr/>
          <p:nvPr/>
        </p:nvGrpSpPr>
        <p:grpSpPr>
          <a:xfrm>
            <a:off x="4859625" y="2384693"/>
            <a:ext cx="1814195" cy="1643380"/>
            <a:chOff x="4859625" y="2384693"/>
            <a:chExt cx="1814195" cy="1643380"/>
          </a:xfrm>
        </p:grpSpPr>
        <p:sp>
          <p:nvSpPr>
            <p:cNvPr id="5" name="object 5"/>
            <p:cNvSpPr/>
            <p:nvPr/>
          </p:nvSpPr>
          <p:spPr>
            <a:xfrm>
              <a:off x="4867252" y="2392320"/>
              <a:ext cx="1568450" cy="1234440"/>
            </a:xfrm>
            <a:custGeom>
              <a:avLst/>
              <a:gdLst/>
              <a:ahLst/>
              <a:cxnLst/>
              <a:rect l="l" t="t" r="r" b="b"/>
              <a:pathLst>
                <a:path w="1568450" h="1234439">
                  <a:moveTo>
                    <a:pt x="1568151" y="0"/>
                  </a:moveTo>
                  <a:lnTo>
                    <a:pt x="0" y="0"/>
                  </a:lnTo>
                  <a:lnTo>
                    <a:pt x="0" y="1234169"/>
                  </a:lnTo>
                  <a:lnTo>
                    <a:pt x="1568151" y="1234169"/>
                  </a:lnTo>
                  <a:lnTo>
                    <a:pt x="1568151" y="0"/>
                  </a:lnTo>
                  <a:close/>
                </a:path>
              </a:pathLst>
            </a:custGeom>
            <a:solidFill>
              <a:srgbClr val="73AD42"/>
            </a:solidFill>
          </p:spPr>
          <p:txBody>
            <a:bodyPr wrap="square" lIns="0" tIns="0" rIns="0" bIns="0" rtlCol="0"/>
            <a:lstStyle/>
            <a:p>
              <a:endParaRPr/>
            </a:p>
          </p:txBody>
        </p:sp>
        <p:sp>
          <p:nvSpPr>
            <p:cNvPr id="6" name="object 6"/>
            <p:cNvSpPr/>
            <p:nvPr/>
          </p:nvSpPr>
          <p:spPr>
            <a:xfrm>
              <a:off x="4867252" y="2392320"/>
              <a:ext cx="1568450" cy="1234440"/>
            </a:xfrm>
            <a:custGeom>
              <a:avLst/>
              <a:gdLst/>
              <a:ahLst/>
              <a:cxnLst/>
              <a:rect l="l" t="t" r="r" b="b"/>
              <a:pathLst>
                <a:path w="1568450" h="1234439">
                  <a:moveTo>
                    <a:pt x="0" y="1234169"/>
                  </a:moveTo>
                  <a:lnTo>
                    <a:pt x="1568151" y="1234169"/>
                  </a:lnTo>
                  <a:lnTo>
                    <a:pt x="1568151" y="0"/>
                  </a:lnTo>
                  <a:lnTo>
                    <a:pt x="0" y="0"/>
                  </a:lnTo>
                  <a:lnTo>
                    <a:pt x="0" y="1234169"/>
                  </a:lnTo>
                  <a:close/>
                </a:path>
              </a:pathLst>
            </a:custGeom>
            <a:ln w="15252">
              <a:solidFill>
                <a:srgbClr val="FFFFFF"/>
              </a:solidFill>
            </a:ln>
          </p:spPr>
          <p:txBody>
            <a:bodyPr wrap="square" lIns="0" tIns="0" rIns="0" bIns="0" rtlCol="0"/>
            <a:lstStyle/>
            <a:p>
              <a:endParaRPr/>
            </a:p>
          </p:txBody>
        </p:sp>
        <p:sp>
          <p:nvSpPr>
            <p:cNvPr id="7" name="object 7"/>
            <p:cNvSpPr/>
            <p:nvPr/>
          </p:nvSpPr>
          <p:spPr>
            <a:xfrm>
              <a:off x="5112689" y="2745015"/>
              <a:ext cx="600075" cy="324485"/>
            </a:xfrm>
            <a:custGeom>
              <a:avLst/>
              <a:gdLst/>
              <a:ahLst/>
              <a:cxnLst/>
              <a:rect l="l" t="t" r="r" b="b"/>
              <a:pathLst>
                <a:path w="600075" h="324485">
                  <a:moveTo>
                    <a:pt x="75006" y="275043"/>
                  </a:moveTo>
                  <a:lnTo>
                    <a:pt x="0" y="275043"/>
                  </a:lnTo>
                  <a:lnTo>
                    <a:pt x="0" y="324421"/>
                  </a:lnTo>
                  <a:lnTo>
                    <a:pt x="75006" y="324421"/>
                  </a:lnTo>
                  <a:lnTo>
                    <a:pt x="75006" y="275043"/>
                  </a:lnTo>
                  <a:close/>
                </a:path>
                <a:path w="600075" h="324485">
                  <a:moveTo>
                    <a:pt x="75006" y="137528"/>
                  </a:moveTo>
                  <a:lnTo>
                    <a:pt x="0" y="137528"/>
                  </a:lnTo>
                  <a:lnTo>
                    <a:pt x="0" y="186893"/>
                  </a:lnTo>
                  <a:lnTo>
                    <a:pt x="75006" y="186893"/>
                  </a:lnTo>
                  <a:lnTo>
                    <a:pt x="75006" y="137528"/>
                  </a:lnTo>
                  <a:close/>
                </a:path>
                <a:path w="600075" h="324485">
                  <a:moveTo>
                    <a:pt x="75006" y="0"/>
                  </a:moveTo>
                  <a:lnTo>
                    <a:pt x="0" y="0"/>
                  </a:lnTo>
                  <a:lnTo>
                    <a:pt x="0" y="49390"/>
                  </a:lnTo>
                  <a:lnTo>
                    <a:pt x="75006" y="49390"/>
                  </a:lnTo>
                  <a:lnTo>
                    <a:pt x="75006" y="0"/>
                  </a:lnTo>
                  <a:close/>
                </a:path>
                <a:path w="600075" h="324485">
                  <a:moveTo>
                    <a:pt x="599998" y="275043"/>
                  </a:moveTo>
                  <a:lnTo>
                    <a:pt x="170446" y="275043"/>
                  </a:lnTo>
                  <a:lnTo>
                    <a:pt x="170446" y="324421"/>
                  </a:lnTo>
                  <a:lnTo>
                    <a:pt x="599998" y="324421"/>
                  </a:lnTo>
                  <a:lnTo>
                    <a:pt x="599998" y="275043"/>
                  </a:lnTo>
                  <a:close/>
                </a:path>
                <a:path w="600075" h="324485">
                  <a:moveTo>
                    <a:pt x="599998" y="137528"/>
                  </a:moveTo>
                  <a:lnTo>
                    <a:pt x="170446" y="137528"/>
                  </a:lnTo>
                  <a:lnTo>
                    <a:pt x="170446" y="186893"/>
                  </a:lnTo>
                  <a:lnTo>
                    <a:pt x="599998" y="186893"/>
                  </a:lnTo>
                  <a:lnTo>
                    <a:pt x="599998" y="137528"/>
                  </a:lnTo>
                  <a:close/>
                </a:path>
                <a:path w="600075" h="324485">
                  <a:moveTo>
                    <a:pt x="599998" y="0"/>
                  </a:moveTo>
                  <a:lnTo>
                    <a:pt x="170446" y="0"/>
                  </a:lnTo>
                  <a:lnTo>
                    <a:pt x="170446" y="49390"/>
                  </a:lnTo>
                  <a:lnTo>
                    <a:pt x="599998" y="49390"/>
                  </a:lnTo>
                  <a:lnTo>
                    <a:pt x="599998" y="0"/>
                  </a:lnTo>
                  <a:close/>
                </a:path>
              </a:pathLst>
            </a:custGeom>
            <a:solidFill>
              <a:srgbClr val="FDFFFF"/>
            </a:solidFill>
          </p:spPr>
          <p:txBody>
            <a:bodyPr wrap="square" lIns="0" tIns="0" rIns="0" bIns="0" rtlCol="0"/>
            <a:lstStyle/>
            <a:p>
              <a:endParaRPr/>
            </a:p>
          </p:txBody>
        </p:sp>
        <p:sp>
          <p:nvSpPr>
            <p:cNvPr id="8" name="object 8"/>
            <p:cNvSpPr/>
            <p:nvPr/>
          </p:nvSpPr>
          <p:spPr>
            <a:xfrm>
              <a:off x="4901342" y="2423921"/>
              <a:ext cx="1765300" cy="1597025"/>
            </a:xfrm>
            <a:custGeom>
              <a:avLst/>
              <a:gdLst/>
              <a:ahLst/>
              <a:cxnLst/>
              <a:rect l="l" t="t" r="r" b="b"/>
              <a:pathLst>
                <a:path w="1765300" h="1597025">
                  <a:moveTo>
                    <a:pt x="1499970" y="0"/>
                  </a:moveTo>
                  <a:lnTo>
                    <a:pt x="0" y="0"/>
                  </a:lnTo>
                  <a:lnTo>
                    <a:pt x="0" y="197455"/>
                  </a:lnTo>
                  <a:lnTo>
                    <a:pt x="1499970" y="197455"/>
                  </a:lnTo>
                  <a:lnTo>
                    <a:pt x="1499970" y="0"/>
                  </a:lnTo>
                  <a:close/>
                </a:path>
                <a:path w="1765300" h="1597025">
                  <a:moveTo>
                    <a:pt x="1302253" y="639642"/>
                  </a:moveTo>
                  <a:lnTo>
                    <a:pt x="1254959" y="642112"/>
                  </a:lnTo>
                  <a:lnTo>
                    <a:pt x="1209032" y="649363"/>
                  </a:lnTo>
                  <a:lnTo>
                    <a:pt x="1164703" y="661153"/>
                  </a:lnTo>
                  <a:lnTo>
                    <a:pt x="1122206" y="677242"/>
                  </a:lnTo>
                  <a:lnTo>
                    <a:pt x="1081772" y="697390"/>
                  </a:lnTo>
                  <a:lnTo>
                    <a:pt x="1043635" y="721356"/>
                  </a:lnTo>
                  <a:lnTo>
                    <a:pt x="1008027" y="748899"/>
                  </a:lnTo>
                  <a:lnTo>
                    <a:pt x="975179" y="779780"/>
                  </a:lnTo>
                  <a:lnTo>
                    <a:pt x="945326" y="813756"/>
                  </a:lnTo>
                  <a:lnTo>
                    <a:pt x="918699" y="850588"/>
                  </a:lnTo>
                  <a:lnTo>
                    <a:pt x="895530" y="890035"/>
                  </a:lnTo>
                  <a:lnTo>
                    <a:pt x="876053" y="931857"/>
                  </a:lnTo>
                  <a:lnTo>
                    <a:pt x="860499" y="975813"/>
                  </a:lnTo>
                  <a:lnTo>
                    <a:pt x="849102" y="1021662"/>
                  </a:lnTo>
                  <a:lnTo>
                    <a:pt x="842093" y="1069164"/>
                  </a:lnTo>
                  <a:lnTo>
                    <a:pt x="839705" y="1118078"/>
                  </a:lnTo>
                  <a:lnTo>
                    <a:pt x="842093" y="1166997"/>
                  </a:lnTo>
                  <a:lnTo>
                    <a:pt x="849102" y="1214502"/>
                  </a:lnTo>
                  <a:lnTo>
                    <a:pt x="860499" y="1260353"/>
                  </a:lnTo>
                  <a:lnTo>
                    <a:pt x="876053" y="1304311"/>
                  </a:lnTo>
                  <a:lnTo>
                    <a:pt x="895530" y="1346133"/>
                  </a:lnTo>
                  <a:lnTo>
                    <a:pt x="918699" y="1385581"/>
                  </a:lnTo>
                  <a:lnTo>
                    <a:pt x="945326" y="1422413"/>
                  </a:lnTo>
                  <a:lnTo>
                    <a:pt x="975179" y="1456389"/>
                  </a:lnTo>
                  <a:lnTo>
                    <a:pt x="1008027" y="1487268"/>
                  </a:lnTo>
                  <a:lnTo>
                    <a:pt x="1043635" y="1514810"/>
                  </a:lnTo>
                  <a:lnTo>
                    <a:pt x="1081772" y="1538775"/>
                  </a:lnTo>
                  <a:lnTo>
                    <a:pt x="1122206" y="1558922"/>
                  </a:lnTo>
                  <a:lnTo>
                    <a:pt x="1164703" y="1575010"/>
                  </a:lnTo>
                  <a:lnTo>
                    <a:pt x="1209032" y="1586799"/>
                  </a:lnTo>
                  <a:lnTo>
                    <a:pt x="1254959" y="1594049"/>
                  </a:lnTo>
                  <a:lnTo>
                    <a:pt x="1302253" y="1596519"/>
                  </a:lnTo>
                  <a:lnTo>
                    <a:pt x="1349543" y="1594049"/>
                  </a:lnTo>
                  <a:lnTo>
                    <a:pt x="1395466" y="1586799"/>
                  </a:lnTo>
                  <a:lnTo>
                    <a:pt x="1439792" y="1575010"/>
                  </a:lnTo>
                  <a:lnTo>
                    <a:pt x="1482286" y="1558922"/>
                  </a:lnTo>
                  <a:lnTo>
                    <a:pt x="1522717" y="1538775"/>
                  </a:lnTo>
                  <a:lnTo>
                    <a:pt x="1560852" y="1514810"/>
                  </a:lnTo>
                  <a:lnTo>
                    <a:pt x="1596459" y="1487268"/>
                  </a:lnTo>
                  <a:lnTo>
                    <a:pt x="1629305" y="1456389"/>
                  </a:lnTo>
                  <a:lnTo>
                    <a:pt x="1659157" y="1422413"/>
                  </a:lnTo>
                  <a:lnTo>
                    <a:pt x="1685783" y="1385581"/>
                  </a:lnTo>
                  <a:lnTo>
                    <a:pt x="1708951" y="1346133"/>
                  </a:lnTo>
                  <a:lnTo>
                    <a:pt x="1728428" y="1304311"/>
                  </a:lnTo>
                  <a:lnTo>
                    <a:pt x="1743982" y="1260353"/>
                  </a:lnTo>
                  <a:lnTo>
                    <a:pt x="1755379" y="1214502"/>
                  </a:lnTo>
                  <a:lnTo>
                    <a:pt x="1762388" y="1166997"/>
                  </a:lnTo>
                  <a:lnTo>
                    <a:pt x="1764776" y="1118078"/>
                  </a:lnTo>
                  <a:lnTo>
                    <a:pt x="1762388" y="1069164"/>
                  </a:lnTo>
                  <a:lnTo>
                    <a:pt x="1755379" y="1021662"/>
                  </a:lnTo>
                  <a:lnTo>
                    <a:pt x="1743982" y="975813"/>
                  </a:lnTo>
                  <a:lnTo>
                    <a:pt x="1728428" y="931857"/>
                  </a:lnTo>
                  <a:lnTo>
                    <a:pt x="1708951" y="890035"/>
                  </a:lnTo>
                  <a:lnTo>
                    <a:pt x="1685783" y="850588"/>
                  </a:lnTo>
                  <a:lnTo>
                    <a:pt x="1659157" y="813756"/>
                  </a:lnTo>
                  <a:lnTo>
                    <a:pt x="1629305" y="779780"/>
                  </a:lnTo>
                  <a:lnTo>
                    <a:pt x="1596459" y="748899"/>
                  </a:lnTo>
                  <a:lnTo>
                    <a:pt x="1560852" y="721356"/>
                  </a:lnTo>
                  <a:lnTo>
                    <a:pt x="1522717" y="697390"/>
                  </a:lnTo>
                  <a:lnTo>
                    <a:pt x="1482286" y="677242"/>
                  </a:lnTo>
                  <a:lnTo>
                    <a:pt x="1439792" y="661153"/>
                  </a:lnTo>
                  <a:lnTo>
                    <a:pt x="1395466" y="649363"/>
                  </a:lnTo>
                  <a:lnTo>
                    <a:pt x="1349543" y="642112"/>
                  </a:lnTo>
                  <a:lnTo>
                    <a:pt x="1302253" y="639642"/>
                  </a:lnTo>
                  <a:close/>
                </a:path>
              </a:pathLst>
            </a:custGeom>
            <a:solidFill>
              <a:srgbClr val="5B9BD4"/>
            </a:solidFill>
          </p:spPr>
          <p:txBody>
            <a:bodyPr wrap="square" lIns="0" tIns="0" rIns="0" bIns="0" rtlCol="0"/>
            <a:lstStyle/>
            <a:p>
              <a:endParaRPr/>
            </a:p>
          </p:txBody>
        </p:sp>
        <p:sp>
          <p:nvSpPr>
            <p:cNvPr id="9" name="object 9"/>
            <p:cNvSpPr/>
            <p:nvPr/>
          </p:nvSpPr>
          <p:spPr>
            <a:xfrm>
              <a:off x="4901342" y="2423921"/>
              <a:ext cx="1765300" cy="1597025"/>
            </a:xfrm>
            <a:custGeom>
              <a:avLst/>
              <a:gdLst/>
              <a:ahLst/>
              <a:cxnLst/>
              <a:rect l="l" t="t" r="r" b="b"/>
              <a:pathLst>
                <a:path w="1765300" h="1597025">
                  <a:moveTo>
                    <a:pt x="0" y="197455"/>
                  </a:moveTo>
                  <a:lnTo>
                    <a:pt x="1499970" y="197455"/>
                  </a:lnTo>
                  <a:lnTo>
                    <a:pt x="1499970" y="0"/>
                  </a:lnTo>
                  <a:lnTo>
                    <a:pt x="0" y="0"/>
                  </a:lnTo>
                  <a:lnTo>
                    <a:pt x="0" y="197455"/>
                  </a:lnTo>
                  <a:close/>
                </a:path>
                <a:path w="1765300" h="1597025">
                  <a:moveTo>
                    <a:pt x="1764776" y="1118078"/>
                  </a:moveTo>
                  <a:lnTo>
                    <a:pt x="1762388" y="1069164"/>
                  </a:lnTo>
                  <a:lnTo>
                    <a:pt x="1755379" y="1021662"/>
                  </a:lnTo>
                  <a:lnTo>
                    <a:pt x="1743982" y="975813"/>
                  </a:lnTo>
                  <a:lnTo>
                    <a:pt x="1728428" y="931857"/>
                  </a:lnTo>
                  <a:lnTo>
                    <a:pt x="1708951" y="890035"/>
                  </a:lnTo>
                  <a:lnTo>
                    <a:pt x="1685784" y="850588"/>
                  </a:lnTo>
                  <a:lnTo>
                    <a:pt x="1659157" y="813756"/>
                  </a:lnTo>
                  <a:lnTo>
                    <a:pt x="1629305" y="779780"/>
                  </a:lnTo>
                  <a:lnTo>
                    <a:pt x="1596459" y="748899"/>
                  </a:lnTo>
                  <a:lnTo>
                    <a:pt x="1560852" y="721356"/>
                  </a:lnTo>
                  <a:lnTo>
                    <a:pt x="1522717" y="697390"/>
                  </a:lnTo>
                  <a:lnTo>
                    <a:pt x="1482286" y="677242"/>
                  </a:lnTo>
                  <a:lnTo>
                    <a:pt x="1439792" y="661153"/>
                  </a:lnTo>
                  <a:lnTo>
                    <a:pt x="1395466" y="649363"/>
                  </a:lnTo>
                  <a:lnTo>
                    <a:pt x="1349543" y="642112"/>
                  </a:lnTo>
                  <a:lnTo>
                    <a:pt x="1302253" y="639642"/>
                  </a:lnTo>
                  <a:lnTo>
                    <a:pt x="1254959" y="642112"/>
                  </a:lnTo>
                  <a:lnTo>
                    <a:pt x="1209032" y="649363"/>
                  </a:lnTo>
                  <a:lnTo>
                    <a:pt x="1164703" y="661153"/>
                  </a:lnTo>
                  <a:lnTo>
                    <a:pt x="1122206" y="677242"/>
                  </a:lnTo>
                  <a:lnTo>
                    <a:pt x="1081772" y="697390"/>
                  </a:lnTo>
                  <a:lnTo>
                    <a:pt x="1043635" y="721356"/>
                  </a:lnTo>
                  <a:lnTo>
                    <a:pt x="1008027" y="748899"/>
                  </a:lnTo>
                  <a:lnTo>
                    <a:pt x="975179" y="779780"/>
                  </a:lnTo>
                  <a:lnTo>
                    <a:pt x="945326" y="813756"/>
                  </a:lnTo>
                  <a:lnTo>
                    <a:pt x="918699" y="850588"/>
                  </a:lnTo>
                  <a:lnTo>
                    <a:pt x="895530" y="890035"/>
                  </a:lnTo>
                  <a:lnTo>
                    <a:pt x="876053" y="931857"/>
                  </a:lnTo>
                  <a:lnTo>
                    <a:pt x="860499" y="975813"/>
                  </a:lnTo>
                  <a:lnTo>
                    <a:pt x="849102" y="1021662"/>
                  </a:lnTo>
                  <a:lnTo>
                    <a:pt x="842093" y="1069164"/>
                  </a:lnTo>
                  <a:lnTo>
                    <a:pt x="839705" y="1118078"/>
                  </a:lnTo>
                  <a:lnTo>
                    <a:pt x="842093" y="1166997"/>
                  </a:lnTo>
                  <a:lnTo>
                    <a:pt x="849102" y="1214502"/>
                  </a:lnTo>
                  <a:lnTo>
                    <a:pt x="860499" y="1260353"/>
                  </a:lnTo>
                  <a:lnTo>
                    <a:pt x="876053" y="1304311"/>
                  </a:lnTo>
                  <a:lnTo>
                    <a:pt x="895530" y="1346133"/>
                  </a:lnTo>
                  <a:lnTo>
                    <a:pt x="918699" y="1385581"/>
                  </a:lnTo>
                  <a:lnTo>
                    <a:pt x="945326" y="1422413"/>
                  </a:lnTo>
                  <a:lnTo>
                    <a:pt x="975179" y="1456389"/>
                  </a:lnTo>
                  <a:lnTo>
                    <a:pt x="1008027" y="1487268"/>
                  </a:lnTo>
                  <a:lnTo>
                    <a:pt x="1043635" y="1514810"/>
                  </a:lnTo>
                  <a:lnTo>
                    <a:pt x="1081772" y="1538775"/>
                  </a:lnTo>
                  <a:lnTo>
                    <a:pt x="1122206" y="1558922"/>
                  </a:lnTo>
                  <a:lnTo>
                    <a:pt x="1164703" y="1575010"/>
                  </a:lnTo>
                  <a:lnTo>
                    <a:pt x="1209032" y="1586799"/>
                  </a:lnTo>
                  <a:lnTo>
                    <a:pt x="1254959" y="1594049"/>
                  </a:lnTo>
                  <a:lnTo>
                    <a:pt x="1302253" y="1596519"/>
                  </a:lnTo>
                  <a:lnTo>
                    <a:pt x="1349543" y="1594049"/>
                  </a:lnTo>
                  <a:lnTo>
                    <a:pt x="1395466" y="1586799"/>
                  </a:lnTo>
                  <a:lnTo>
                    <a:pt x="1439792" y="1575010"/>
                  </a:lnTo>
                  <a:lnTo>
                    <a:pt x="1482286" y="1558922"/>
                  </a:lnTo>
                  <a:lnTo>
                    <a:pt x="1522717" y="1538775"/>
                  </a:lnTo>
                  <a:lnTo>
                    <a:pt x="1560852" y="1514810"/>
                  </a:lnTo>
                  <a:lnTo>
                    <a:pt x="1596459" y="1487268"/>
                  </a:lnTo>
                  <a:lnTo>
                    <a:pt x="1629305" y="1456389"/>
                  </a:lnTo>
                  <a:lnTo>
                    <a:pt x="1659157" y="1422413"/>
                  </a:lnTo>
                  <a:lnTo>
                    <a:pt x="1685784" y="1385581"/>
                  </a:lnTo>
                  <a:lnTo>
                    <a:pt x="1708951" y="1346133"/>
                  </a:lnTo>
                  <a:lnTo>
                    <a:pt x="1728428" y="1304311"/>
                  </a:lnTo>
                  <a:lnTo>
                    <a:pt x="1743982" y="1260353"/>
                  </a:lnTo>
                  <a:lnTo>
                    <a:pt x="1755379" y="1214502"/>
                  </a:lnTo>
                  <a:lnTo>
                    <a:pt x="1762388" y="1166997"/>
                  </a:lnTo>
                  <a:lnTo>
                    <a:pt x="1764776" y="1118078"/>
                  </a:lnTo>
                  <a:close/>
                </a:path>
                <a:path w="1765300" h="1597025">
                  <a:moveTo>
                    <a:pt x="888137" y="1331233"/>
                  </a:moveTo>
                  <a:lnTo>
                    <a:pt x="1716344" y="1331233"/>
                  </a:lnTo>
                </a:path>
                <a:path w="1765300" h="1597025">
                  <a:moveTo>
                    <a:pt x="839705" y="1118078"/>
                  </a:moveTo>
                  <a:lnTo>
                    <a:pt x="1764776" y="1118078"/>
                  </a:lnTo>
                </a:path>
                <a:path w="1765300" h="1597025">
                  <a:moveTo>
                    <a:pt x="888137" y="904949"/>
                  </a:moveTo>
                  <a:lnTo>
                    <a:pt x="1716344" y="904949"/>
                  </a:lnTo>
                </a:path>
                <a:path w="1765300" h="1597025">
                  <a:moveTo>
                    <a:pt x="1564065" y="1118078"/>
                  </a:moveTo>
                  <a:lnTo>
                    <a:pt x="1562025" y="1058068"/>
                  </a:lnTo>
                  <a:lnTo>
                    <a:pt x="1556068" y="1000281"/>
                  </a:lnTo>
                  <a:lnTo>
                    <a:pt x="1546441" y="945166"/>
                  </a:lnTo>
                  <a:lnTo>
                    <a:pt x="1533388" y="893171"/>
                  </a:lnTo>
                  <a:lnTo>
                    <a:pt x="1517155" y="844745"/>
                  </a:lnTo>
                  <a:lnTo>
                    <a:pt x="1497987" y="800337"/>
                  </a:lnTo>
                  <a:lnTo>
                    <a:pt x="1476130" y="760395"/>
                  </a:lnTo>
                  <a:lnTo>
                    <a:pt x="1451829" y="725367"/>
                  </a:lnTo>
                  <a:lnTo>
                    <a:pt x="1425329" y="695702"/>
                  </a:lnTo>
                  <a:lnTo>
                    <a:pt x="1366716" y="654255"/>
                  </a:lnTo>
                  <a:lnTo>
                    <a:pt x="1302253" y="639642"/>
                  </a:lnTo>
                  <a:lnTo>
                    <a:pt x="1269408" y="643370"/>
                  </a:lnTo>
                  <a:lnTo>
                    <a:pt x="1207620" y="671848"/>
                  </a:lnTo>
                  <a:lnTo>
                    <a:pt x="1152667" y="725367"/>
                  </a:lnTo>
                  <a:lnTo>
                    <a:pt x="1128366" y="760395"/>
                  </a:lnTo>
                  <a:lnTo>
                    <a:pt x="1106511" y="800337"/>
                  </a:lnTo>
                  <a:lnTo>
                    <a:pt x="1087345" y="844745"/>
                  </a:lnTo>
                  <a:lnTo>
                    <a:pt x="1071114" y="893171"/>
                  </a:lnTo>
                  <a:lnTo>
                    <a:pt x="1058062" y="945166"/>
                  </a:lnTo>
                  <a:lnTo>
                    <a:pt x="1048437" y="1000281"/>
                  </a:lnTo>
                  <a:lnTo>
                    <a:pt x="1042481" y="1058068"/>
                  </a:lnTo>
                  <a:lnTo>
                    <a:pt x="1040442" y="1118078"/>
                  </a:lnTo>
                  <a:lnTo>
                    <a:pt x="1042481" y="1178094"/>
                  </a:lnTo>
                  <a:lnTo>
                    <a:pt x="1048437" y="1235884"/>
                  </a:lnTo>
                  <a:lnTo>
                    <a:pt x="1058062" y="1291002"/>
                  </a:lnTo>
                  <a:lnTo>
                    <a:pt x="1071114" y="1342998"/>
                  </a:lnTo>
                  <a:lnTo>
                    <a:pt x="1087345" y="1391424"/>
                  </a:lnTo>
                  <a:lnTo>
                    <a:pt x="1106511" y="1435832"/>
                  </a:lnTo>
                  <a:lnTo>
                    <a:pt x="1128366" y="1475773"/>
                  </a:lnTo>
                  <a:lnTo>
                    <a:pt x="1152667" y="1510800"/>
                  </a:lnTo>
                  <a:lnTo>
                    <a:pt x="1179166" y="1540463"/>
                  </a:lnTo>
                  <a:lnTo>
                    <a:pt x="1237782" y="1581908"/>
                  </a:lnTo>
                  <a:lnTo>
                    <a:pt x="1302253" y="1596519"/>
                  </a:lnTo>
                  <a:lnTo>
                    <a:pt x="1335093" y="1592792"/>
                  </a:lnTo>
                  <a:lnTo>
                    <a:pt x="1396876" y="1564315"/>
                  </a:lnTo>
                  <a:lnTo>
                    <a:pt x="1451829" y="1510800"/>
                  </a:lnTo>
                  <a:lnTo>
                    <a:pt x="1476130" y="1475773"/>
                  </a:lnTo>
                  <a:lnTo>
                    <a:pt x="1497987" y="1435832"/>
                  </a:lnTo>
                  <a:lnTo>
                    <a:pt x="1517155" y="1391424"/>
                  </a:lnTo>
                  <a:lnTo>
                    <a:pt x="1533388" y="1342998"/>
                  </a:lnTo>
                  <a:lnTo>
                    <a:pt x="1546441" y="1291002"/>
                  </a:lnTo>
                  <a:lnTo>
                    <a:pt x="1556068" y="1235884"/>
                  </a:lnTo>
                  <a:lnTo>
                    <a:pt x="1562025" y="1178094"/>
                  </a:lnTo>
                  <a:lnTo>
                    <a:pt x="1564065" y="1118078"/>
                  </a:lnTo>
                  <a:close/>
                </a:path>
                <a:path w="1765300" h="1597025">
                  <a:moveTo>
                    <a:pt x="1302253" y="1596519"/>
                  </a:moveTo>
                  <a:lnTo>
                    <a:pt x="1302253" y="639642"/>
                  </a:lnTo>
                </a:path>
              </a:pathLst>
            </a:custGeom>
            <a:ln w="15251">
              <a:solidFill>
                <a:srgbClr val="FFFFFF"/>
              </a:solidFill>
            </a:ln>
          </p:spPr>
          <p:txBody>
            <a:bodyPr wrap="square" lIns="0" tIns="0" rIns="0" bIns="0" rtlCol="0"/>
            <a:lstStyle/>
            <a:p>
              <a:endParaRPr/>
            </a:p>
          </p:txBody>
        </p:sp>
      </p:grpSp>
      <p:sp>
        <p:nvSpPr>
          <p:cNvPr id="10" name="object 10"/>
          <p:cNvSpPr txBox="1"/>
          <p:nvPr/>
        </p:nvSpPr>
        <p:spPr>
          <a:xfrm>
            <a:off x="4827270" y="3649217"/>
            <a:ext cx="924560" cy="299720"/>
          </a:xfrm>
          <a:prstGeom prst="rect">
            <a:avLst/>
          </a:prstGeom>
        </p:spPr>
        <p:txBody>
          <a:bodyPr vert="horz" wrap="square" lIns="0" tIns="12700" rIns="0" bIns="0" rtlCol="0">
            <a:spAutoFit/>
          </a:bodyPr>
          <a:lstStyle/>
          <a:p>
            <a:pPr marL="12700">
              <a:lnSpc>
                <a:spcPct val="100000"/>
              </a:lnSpc>
              <a:spcBef>
                <a:spcPts val="100"/>
              </a:spcBef>
            </a:pPr>
            <a:r>
              <a:rPr sz="1800" spc="-105" dirty="0">
                <a:solidFill>
                  <a:srgbClr val="57575A"/>
                </a:solidFill>
                <a:latin typeface="Lucida Sans Unicode"/>
                <a:cs typeface="Lucida Sans Unicode"/>
              </a:rPr>
              <a:t>webshop</a:t>
            </a:r>
            <a:endParaRPr sz="1800">
              <a:latin typeface="Lucida Sans Unicode"/>
              <a:cs typeface="Lucida Sans Unicode"/>
            </a:endParaRPr>
          </a:p>
        </p:txBody>
      </p:sp>
      <p:pic>
        <p:nvPicPr>
          <p:cNvPr id="11" name="object 11"/>
          <p:cNvPicPr/>
          <p:nvPr/>
        </p:nvPicPr>
        <p:blipFill>
          <a:blip r:embed="rId2" cstate="print"/>
          <a:stretch>
            <a:fillRect/>
          </a:stretch>
        </p:blipFill>
        <p:spPr>
          <a:xfrm>
            <a:off x="1120139" y="4491228"/>
            <a:ext cx="1487423" cy="1441704"/>
          </a:xfrm>
          <a:prstGeom prst="rect">
            <a:avLst/>
          </a:prstGeom>
        </p:spPr>
      </p:pic>
      <p:sp>
        <p:nvSpPr>
          <p:cNvPr id="12" name="object 12"/>
          <p:cNvSpPr txBox="1"/>
          <p:nvPr/>
        </p:nvSpPr>
        <p:spPr>
          <a:xfrm>
            <a:off x="1447291" y="5849823"/>
            <a:ext cx="822325" cy="299720"/>
          </a:xfrm>
          <a:prstGeom prst="rect">
            <a:avLst/>
          </a:prstGeom>
        </p:spPr>
        <p:txBody>
          <a:bodyPr vert="horz" wrap="square" lIns="0" tIns="12700" rIns="0" bIns="0" rtlCol="0">
            <a:spAutoFit/>
          </a:bodyPr>
          <a:lstStyle/>
          <a:p>
            <a:pPr marL="12700">
              <a:lnSpc>
                <a:spcPct val="100000"/>
              </a:lnSpc>
              <a:spcBef>
                <a:spcPts val="100"/>
              </a:spcBef>
            </a:pPr>
            <a:r>
              <a:rPr sz="1800" spc="-100" dirty="0">
                <a:solidFill>
                  <a:srgbClr val="57575A"/>
                </a:solidFill>
                <a:latin typeface="Lucida Sans Unicode"/>
                <a:cs typeface="Lucida Sans Unicode"/>
              </a:rPr>
              <a:t>attacker</a:t>
            </a:r>
            <a:endParaRPr sz="1800">
              <a:latin typeface="Lucida Sans Unicode"/>
              <a:cs typeface="Lucida Sans Unicode"/>
            </a:endParaRPr>
          </a:p>
        </p:txBody>
      </p:sp>
      <p:pic>
        <p:nvPicPr>
          <p:cNvPr id="13" name="object 13"/>
          <p:cNvPicPr/>
          <p:nvPr/>
        </p:nvPicPr>
        <p:blipFill>
          <a:blip r:embed="rId3" cstate="print"/>
          <a:stretch>
            <a:fillRect/>
          </a:stretch>
        </p:blipFill>
        <p:spPr>
          <a:xfrm>
            <a:off x="9000743" y="3302508"/>
            <a:ext cx="1542288" cy="2880360"/>
          </a:xfrm>
          <a:prstGeom prst="rect">
            <a:avLst/>
          </a:prstGeom>
        </p:spPr>
      </p:pic>
      <p:sp>
        <p:nvSpPr>
          <p:cNvPr id="14" name="object 14"/>
          <p:cNvSpPr txBox="1"/>
          <p:nvPr/>
        </p:nvSpPr>
        <p:spPr>
          <a:xfrm>
            <a:off x="9615043" y="6199123"/>
            <a:ext cx="455295" cy="299720"/>
          </a:xfrm>
          <a:prstGeom prst="rect">
            <a:avLst/>
          </a:prstGeom>
        </p:spPr>
        <p:txBody>
          <a:bodyPr vert="horz" wrap="square" lIns="0" tIns="12700" rIns="0" bIns="0" rtlCol="0">
            <a:spAutoFit/>
          </a:bodyPr>
          <a:lstStyle/>
          <a:p>
            <a:pPr marL="12700">
              <a:lnSpc>
                <a:spcPct val="100000"/>
              </a:lnSpc>
              <a:spcBef>
                <a:spcPts val="100"/>
              </a:spcBef>
            </a:pPr>
            <a:r>
              <a:rPr sz="1800" spc="-90" dirty="0">
                <a:solidFill>
                  <a:srgbClr val="57575A"/>
                </a:solidFill>
                <a:latin typeface="Lucida Sans Unicode"/>
                <a:cs typeface="Lucida Sans Unicode"/>
              </a:rPr>
              <a:t>user</a:t>
            </a:r>
            <a:endParaRPr sz="1800">
              <a:latin typeface="Lucida Sans Unicode"/>
              <a:cs typeface="Lucida Sans Unicode"/>
            </a:endParaRPr>
          </a:p>
        </p:txBody>
      </p:sp>
      <p:sp>
        <p:nvSpPr>
          <p:cNvPr id="15" name="object 15"/>
          <p:cNvSpPr/>
          <p:nvPr/>
        </p:nvSpPr>
        <p:spPr>
          <a:xfrm>
            <a:off x="2373502" y="2860039"/>
            <a:ext cx="2021205" cy="1452245"/>
          </a:xfrm>
          <a:custGeom>
            <a:avLst/>
            <a:gdLst/>
            <a:ahLst/>
            <a:cxnLst/>
            <a:rect l="l" t="t" r="r" b="b"/>
            <a:pathLst>
              <a:path w="2021204" h="1452245">
                <a:moveTo>
                  <a:pt x="1790778" y="76830"/>
                </a:moveTo>
                <a:lnTo>
                  <a:pt x="1675257" y="89915"/>
                </a:lnTo>
                <a:lnTo>
                  <a:pt x="1591310" y="104012"/>
                </a:lnTo>
                <a:lnTo>
                  <a:pt x="1508125" y="121031"/>
                </a:lnTo>
                <a:lnTo>
                  <a:pt x="1426337" y="140970"/>
                </a:lnTo>
                <a:lnTo>
                  <a:pt x="1345692" y="163830"/>
                </a:lnTo>
                <a:lnTo>
                  <a:pt x="1266444" y="189484"/>
                </a:lnTo>
                <a:lnTo>
                  <a:pt x="1188466" y="217805"/>
                </a:lnTo>
                <a:lnTo>
                  <a:pt x="1112012" y="248920"/>
                </a:lnTo>
                <a:lnTo>
                  <a:pt x="1037209" y="282701"/>
                </a:lnTo>
                <a:lnTo>
                  <a:pt x="964057" y="318897"/>
                </a:lnTo>
                <a:lnTo>
                  <a:pt x="892556" y="357759"/>
                </a:lnTo>
                <a:lnTo>
                  <a:pt x="822960" y="399161"/>
                </a:lnTo>
                <a:lnTo>
                  <a:pt x="755269" y="442849"/>
                </a:lnTo>
                <a:lnTo>
                  <a:pt x="689483" y="489076"/>
                </a:lnTo>
                <a:lnTo>
                  <a:pt x="625856" y="537463"/>
                </a:lnTo>
                <a:lnTo>
                  <a:pt x="564388" y="588137"/>
                </a:lnTo>
                <a:lnTo>
                  <a:pt x="505079" y="641096"/>
                </a:lnTo>
                <a:lnTo>
                  <a:pt x="448183" y="696087"/>
                </a:lnTo>
                <a:lnTo>
                  <a:pt x="393700" y="753237"/>
                </a:lnTo>
                <a:lnTo>
                  <a:pt x="341630" y="812546"/>
                </a:lnTo>
                <a:lnTo>
                  <a:pt x="292227" y="873633"/>
                </a:lnTo>
                <a:lnTo>
                  <a:pt x="245491" y="936752"/>
                </a:lnTo>
                <a:lnTo>
                  <a:pt x="201422" y="1001776"/>
                </a:lnTo>
                <a:lnTo>
                  <a:pt x="160147" y="1068578"/>
                </a:lnTo>
                <a:lnTo>
                  <a:pt x="121920" y="1137158"/>
                </a:lnTo>
                <a:lnTo>
                  <a:pt x="86614" y="1207516"/>
                </a:lnTo>
                <a:lnTo>
                  <a:pt x="54483" y="1279398"/>
                </a:lnTo>
                <a:lnTo>
                  <a:pt x="25400" y="1352931"/>
                </a:lnTo>
                <a:lnTo>
                  <a:pt x="0" y="1427226"/>
                </a:lnTo>
                <a:lnTo>
                  <a:pt x="72136" y="1451864"/>
                </a:lnTo>
                <a:lnTo>
                  <a:pt x="96716" y="1380109"/>
                </a:lnTo>
                <a:lnTo>
                  <a:pt x="97282" y="1378458"/>
                </a:lnTo>
                <a:lnTo>
                  <a:pt x="124367" y="1309751"/>
                </a:lnTo>
                <a:lnTo>
                  <a:pt x="124968" y="1308227"/>
                </a:lnTo>
                <a:lnTo>
                  <a:pt x="155829" y="1239393"/>
                </a:lnTo>
                <a:lnTo>
                  <a:pt x="155956" y="1239393"/>
                </a:lnTo>
                <a:lnTo>
                  <a:pt x="189611" y="1172083"/>
                </a:lnTo>
                <a:lnTo>
                  <a:pt x="225464" y="1107948"/>
                </a:lnTo>
                <a:lnTo>
                  <a:pt x="226314" y="1106424"/>
                </a:lnTo>
                <a:lnTo>
                  <a:pt x="264950" y="1043813"/>
                </a:lnTo>
                <a:lnTo>
                  <a:pt x="265811" y="1042416"/>
                </a:lnTo>
                <a:lnTo>
                  <a:pt x="307240" y="981456"/>
                </a:lnTo>
                <a:lnTo>
                  <a:pt x="308102" y="980186"/>
                </a:lnTo>
                <a:lnTo>
                  <a:pt x="352933" y="919734"/>
                </a:lnTo>
                <a:lnTo>
                  <a:pt x="353069" y="919734"/>
                </a:lnTo>
                <a:lnTo>
                  <a:pt x="399508" y="862203"/>
                </a:lnTo>
                <a:lnTo>
                  <a:pt x="449463" y="805307"/>
                </a:lnTo>
                <a:lnTo>
                  <a:pt x="449326" y="805307"/>
                </a:lnTo>
                <a:lnTo>
                  <a:pt x="501823" y="750316"/>
                </a:lnTo>
                <a:lnTo>
                  <a:pt x="502793" y="749300"/>
                </a:lnTo>
                <a:lnTo>
                  <a:pt x="556480" y="697357"/>
                </a:lnTo>
                <a:lnTo>
                  <a:pt x="613415" y="646430"/>
                </a:lnTo>
                <a:lnTo>
                  <a:pt x="614553" y="645413"/>
                </a:lnTo>
                <a:lnTo>
                  <a:pt x="672655" y="597662"/>
                </a:lnTo>
                <a:lnTo>
                  <a:pt x="673735" y="596773"/>
                </a:lnTo>
                <a:lnTo>
                  <a:pt x="734073" y="550926"/>
                </a:lnTo>
                <a:lnTo>
                  <a:pt x="733933" y="550926"/>
                </a:lnTo>
                <a:lnTo>
                  <a:pt x="797183" y="506475"/>
                </a:lnTo>
                <a:lnTo>
                  <a:pt x="798449" y="505587"/>
                </a:lnTo>
                <a:lnTo>
                  <a:pt x="862545" y="464312"/>
                </a:lnTo>
                <a:lnTo>
                  <a:pt x="930783" y="423672"/>
                </a:lnTo>
                <a:lnTo>
                  <a:pt x="931037" y="423672"/>
                </a:lnTo>
                <a:lnTo>
                  <a:pt x="998579" y="386842"/>
                </a:lnTo>
                <a:lnTo>
                  <a:pt x="1070356" y="351282"/>
                </a:lnTo>
                <a:lnTo>
                  <a:pt x="1070621" y="351282"/>
                </a:lnTo>
                <a:lnTo>
                  <a:pt x="1141619" y="319277"/>
                </a:lnTo>
                <a:lnTo>
                  <a:pt x="1141349" y="319277"/>
                </a:lnTo>
                <a:lnTo>
                  <a:pt x="1215285" y="289179"/>
                </a:lnTo>
                <a:lnTo>
                  <a:pt x="1216533" y="288671"/>
                </a:lnTo>
                <a:lnTo>
                  <a:pt x="1290451" y="261747"/>
                </a:lnTo>
                <a:lnTo>
                  <a:pt x="1291844" y="261238"/>
                </a:lnTo>
                <a:lnTo>
                  <a:pt x="1292022" y="261238"/>
                </a:lnTo>
                <a:lnTo>
                  <a:pt x="1367243" y="236982"/>
                </a:lnTo>
                <a:lnTo>
                  <a:pt x="1367027" y="236982"/>
                </a:lnTo>
                <a:lnTo>
                  <a:pt x="1445057" y="214884"/>
                </a:lnTo>
                <a:lnTo>
                  <a:pt x="1446402" y="214502"/>
                </a:lnTo>
                <a:lnTo>
                  <a:pt x="1446564" y="214502"/>
                </a:lnTo>
                <a:lnTo>
                  <a:pt x="1525524" y="195199"/>
                </a:lnTo>
                <a:lnTo>
                  <a:pt x="1525985" y="195199"/>
                </a:lnTo>
                <a:lnTo>
                  <a:pt x="1604675" y="179070"/>
                </a:lnTo>
                <a:lnTo>
                  <a:pt x="1604518" y="179070"/>
                </a:lnTo>
                <a:lnTo>
                  <a:pt x="1605914" y="178815"/>
                </a:lnTo>
                <a:lnTo>
                  <a:pt x="1687195" y="165226"/>
                </a:lnTo>
                <a:lnTo>
                  <a:pt x="1687744" y="165226"/>
                </a:lnTo>
                <a:lnTo>
                  <a:pt x="1767544" y="154812"/>
                </a:lnTo>
                <a:lnTo>
                  <a:pt x="1767205" y="154812"/>
                </a:lnTo>
                <a:lnTo>
                  <a:pt x="1769491" y="154559"/>
                </a:lnTo>
                <a:lnTo>
                  <a:pt x="1770880" y="154559"/>
                </a:lnTo>
                <a:lnTo>
                  <a:pt x="1794629" y="152918"/>
                </a:lnTo>
                <a:lnTo>
                  <a:pt x="1790778" y="76830"/>
                </a:lnTo>
                <a:close/>
              </a:path>
              <a:path w="2021204" h="1452245">
                <a:moveTo>
                  <a:pt x="97178" y="1378759"/>
                </a:moveTo>
                <a:lnTo>
                  <a:pt x="96647" y="1380109"/>
                </a:lnTo>
                <a:lnTo>
                  <a:pt x="97178" y="1378759"/>
                </a:lnTo>
                <a:close/>
              </a:path>
              <a:path w="2021204" h="1452245">
                <a:moveTo>
                  <a:pt x="97297" y="1378458"/>
                </a:moveTo>
                <a:lnTo>
                  <a:pt x="97178" y="1378759"/>
                </a:lnTo>
                <a:lnTo>
                  <a:pt x="97297" y="1378458"/>
                </a:lnTo>
                <a:close/>
              </a:path>
              <a:path w="2021204" h="1452245">
                <a:moveTo>
                  <a:pt x="124968" y="1308227"/>
                </a:moveTo>
                <a:lnTo>
                  <a:pt x="124333" y="1309751"/>
                </a:lnTo>
                <a:lnTo>
                  <a:pt x="124621" y="1309107"/>
                </a:lnTo>
                <a:lnTo>
                  <a:pt x="124968" y="1308227"/>
                </a:lnTo>
                <a:close/>
              </a:path>
              <a:path w="2021204" h="1452245">
                <a:moveTo>
                  <a:pt x="124621" y="1309107"/>
                </a:moveTo>
                <a:lnTo>
                  <a:pt x="124333" y="1309751"/>
                </a:lnTo>
                <a:lnTo>
                  <a:pt x="124621" y="1309107"/>
                </a:lnTo>
                <a:close/>
              </a:path>
              <a:path w="2021204" h="1452245">
                <a:moveTo>
                  <a:pt x="125015" y="1308227"/>
                </a:moveTo>
                <a:lnTo>
                  <a:pt x="124621" y="1309107"/>
                </a:lnTo>
                <a:lnTo>
                  <a:pt x="125015" y="1308227"/>
                </a:lnTo>
                <a:close/>
              </a:path>
              <a:path w="2021204" h="1452245">
                <a:moveTo>
                  <a:pt x="155956" y="1239393"/>
                </a:moveTo>
                <a:lnTo>
                  <a:pt x="155829" y="1239393"/>
                </a:lnTo>
                <a:lnTo>
                  <a:pt x="155194" y="1240917"/>
                </a:lnTo>
                <a:lnTo>
                  <a:pt x="155956" y="1239393"/>
                </a:lnTo>
                <a:close/>
              </a:path>
              <a:path w="2021204" h="1452245">
                <a:moveTo>
                  <a:pt x="189698" y="1172083"/>
                </a:moveTo>
                <a:lnTo>
                  <a:pt x="188849" y="1173607"/>
                </a:lnTo>
                <a:lnTo>
                  <a:pt x="189698" y="1172083"/>
                </a:lnTo>
                <a:close/>
              </a:path>
              <a:path w="2021204" h="1452245">
                <a:moveTo>
                  <a:pt x="226314" y="1106424"/>
                </a:moveTo>
                <a:lnTo>
                  <a:pt x="225425" y="1107948"/>
                </a:lnTo>
                <a:lnTo>
                  <a:pt x="225836" y="1107280"/>
                </a:lnTo>
                <a:lnTo>
                  <a:pt x="226314" y="1106424"/>
                </a:lnTo>
                <a:close/>
              </a:path>
              <a:path w="2021204" h="1452245">
                <a:moveTo>
                  <a:pt x="225836" y="1107280"/>
                </a:moveTo>
                <a:lnTo>
                  <a:pt x="225425" y="1107948"/>
                </a:lnTo>
                <a:lnTo>
                  <a:pt x="225836" y="1107280"/>
                </a:lnTo>
                <a:close/>
              </a:path>
              <a:path w="2021204" h="1452245">
                <a:moveTo>
                  <a:pt x="226364" y="1106424"/>
                </a:moveTo>
                <a:lnTo>
                  <a:pt x="225836" y="1107280"/>
                </a:lnTo>
                <a:lnTo>
                  <a:pt x="226364" y="1106424"/>
                </a:lnTo>
                <a:close/>
              </a:path>
              <a:path w="2021204" h="1452245">
                <a:moveTo>
                  <a:pt x="265811" y="1042416"/>
                </a:moveTo>
                <a:lnTo>
                  <a:pt x="264922" y="1043813"/>
                </a:lnTo>
                <a:lnTo>
                  <a:pt x="265227" y="1043363"/>
                </a:lnTo>
                <a:lnTo>
                  <a:pt x="265811" y="1042416"/>
                </a:lnTo>
                <a:close/>
              </a:path>
              <a:path w="2021204" h="1452245">
                <a:moveTo>
                  <a:pt x="265227" y="1043363"/>
                </a:moveTo>
                <a:lnTo>
                  <a:pt x="264922" y="1043813"/>
                </a:lnTo>
                <a:lnTo>
                  <a:pt x="265227" y="1043363"/>
                </a:lnTo>
                <a:close/>
              </a:path>
              <a:path w="2021204" h="1452245">
                <a:moveTo>
                  <a:pt x="265870" y="1042416"/>
                </a:moveTo>
                <a:lnTo>
                  <a:pt x="265227" y="1043363"/>
                </a:lnTo>
                <a:lnTo>
                  <a:pt x="265870" y="1042416"/>
                </a:lnTo>
                <a:close/>
              </a:path>
              <a:path w="2021204" h="1452245">
                <a:moveTo>
                  <a:pt x="308102" y="980186"/>
                </a:moveTo>
                <a:lnTo>
                  <a:pt x="307213" y="981456"/>
                </a:lnTo>
                <a:lnTo>
                  <a:pt x="307536" y="981019"/>
                </a:lnTo>
                <a:lnTo>
                  <a:pt x="308102" y="980186"/>
                </a:lnTo>
                <a:close/>
              </a:path>
              <a:path w="2021204" h="1452245">
                <a:moveTo>
                  <a:pt x="307536" y="981019"/>
                </a:moveTo>
                <a:lnTo>
                  <a:pt x="307213" y="981456"/>
                </a:lnTo>
                <a:lnTo>
                  <a:pt x="307536" y="981019"/>
                </a:lnTo>
                <a:close/>
              </a:path>
              <a:path w="2021204" h="1452245">
                <a:moveTo>
                  <a:pt x="308153" y="980186"/>
                </a:moveTo>
                <a:lnTo>
                  <a:pt x="307536" y="981019"/>
                </a:lnTo>
                <a:lnTo>
                  <a:pt x="308153" y="980186"/>
                </a:lnTo>
                <a:close/>
              </a:path>
              <a:path w="2021204" h="1452245">
                <a:moveTo>
                  <a:pt x="353069" y="919734"/>
                </a:moveTo>
                <a:lnTo>
                  <a:pt x="352933" y="919734"/>
                </a:lnTo>
                <a:lnTo>
                  <a:pt x="352044" y="921004"/>
                </a:lnTo>
                <a:lnTo>
                  <a:pt x="353069" y="919734"/>
                </a:lnTo>
                <a:close/>
              </a:path>
              <a:path w="2021204" h="1452245">
                <a:moveTo>
                  <a:pt x="400431" y="861060"/>
                </a:moveTo>
                <a:lnTo>
                  <a:pt x="399415" y="862203"/>
                </a:lnTo>
                <a:lnTo>
                  <a:pt x="400431" y="861060"/>
                </a:lnTo>
                <a:close/>
              </a:path>
              <a:path w="2021204" h="1452245">
                <a:moveTo>
                  <a:pt x="450469" y="804164"/>
                </a:moveTo>
                <a:lnTo>
                  <a:pt x="449326" y="805307"/>
                </a:lnTo>
                <a:lnTo>
                  <a:pt x="449463" y="805307"/>
                </a:lnTo>
                <a:lnTo>
                  <a:pt x="450469" y="804164"/>
                </a:lnTo>
                <a:close/>
              </a:path>
              <a:path w="2021204" h="1452245">
                <a:moveTo>
                  <a:pt x="502793" y="749300"/>
                </a:moveTo>
                <a:lnTo>
                  <a:pt x="501777" y="750316"/>
                </a:lnTo>
                <a:lnTo>
                  <a:pt x="502384" y="749727"/>
                </a:lnTo>
                <a:lnTo>
                  <a:pt x="502793" y="749300"/>
                </a:lnTo>
                <a:close/>
              </a:path>
              <a:path w="2021204" h="1452245">
                <a:moveTo>
                  <a:pt x="502384" y="749727"/>
                </a:moveTo>
                <a:lnTo>
                  <a:pt x="501777" y="750316"/>
                </a:lnTo>
                <a:lnTo>
                  <a:pt x="502384" y="749727"/>
                </a:lnTo>
                <a:close/>
              </a:path>
              <a:path w="2021204" h="1452245">
                <a:moveTo>
                  <a:pt x="502826" y="749300"/>
                </a:moveTo>
                <a:lnTo>
                  <a:pt x="502384" y="749727"/>
                </a:lnTo>
                <a:lnTo>
                  <a:pt x="502826" y="749300"/>
                </a:lnTo>
                <a:close/>
              </a:path>
              <a:path w="2021204" h="1452245">
                <a:moveTo>
                  <a:pt x="557530" y="696340"/>
                </a:moveTo>
                <a:lnTo>
                  <a:pt x="556387" y="697357"/>
                </a:lnTo>
                <a:lnTo>
                  <a:pt x="557530" y="696340"/>
                </a:lnTo>
                <a:close/>
              </a:path>
              <a:path w="2021204" h="1452245">
                <a:moveTo>
                  <a:pt x="614644" y="645413"/>
                </a:moveTo>
                <a:lnTo>
                  <a:pt x="613477" y="646374"/>
                </a:lnTo>
                <a:lnTo>
                  <a:pt x="614644" y="645413"/>
                </a:lnTo>
                <a:close/>
              </a:path>
              <a:path w="2021204" h="1452245">
                <a:moveTo>
                  <a:pt x="673415" y="597036"/>
                </a:moveTo>
                <a:lnTo>
                  <a:pt x="672592" y="597662"/>
                </a:lnTo>
                <a:lnTo>
                  <a:pt x="673415" y="597036"/>
                </a:lnTo>
                <a:close/>
              </a:path>
              <a:path w="2021204" h="1452245">
                <a:moveTo>
                  <a:pt x="673761" y="596773"/>
                </a:moveTo>
                <a:lnTo>
                  <a:pt x="673415" y="597036"/>
                </a:lnTo>
                <a:lnTo>
                  <a:pt x="673761" y="596773"/>
                </a:lnTo>
                <a:close/>
              </a:path>
              <a:path w="2021204" h="1452245">
                <a:moveTo>
                  <a:pt x="735076" y="550163"/>
                </a:moveTo>
                <a:lnTo>
                  <a:pt x="733933" y="550926"/>
                </a:lnTo>
                <a:lnTo>
                  <a:pt x="734073" y="550926"/>
                </a:lnTo>
                <a:lnTo>
                  <a:pt x="735076" y="550163"/>
                </a:lnTo>
                <a:close/>
              </a:path>
              <a:path w="2021204" h="1452245">
                <a:moveTo>
                  <a:pt x="798557" y="505587"/>
                </a:moveTo>
                <a:lnTo>
                  <a:pt x="797239" y="506436"/>
                </a:lnTo>
                <a:lnTo>
                  <a:pt x="798557" y="505587"/>
                </a:lnTo>
                <a:close/>
              </a:path>
              <a:path w="2021204" h="1452245">
                <a:moveTo>
                  <a:pt x="863595" y="463634"/>
                </a:moveTo>
                <a:lnTo>
                  <a:pt x="862457" y="464312"/>
                </a:lnTo>
                <a:lnTo>
                  <a:pt x="863595" y="463634"/>
                </a:lnTo>
                <a:close/>
              </a:path>
              <a:path w="2021204" h="1452245">
                <a:moveTo>
                  <a:pt x="931037" y="423672"/>
                </a:moveTo>
                <a:lnTo>
                  <a:pt x="930783" y="423672"/>
                </a:lnTo>
                <a:lnTo>
                  <a:pt x="929639" y="424434"/>
                </a:lnTo>
                <a:lnTo>
                  <a:pt x="931037" y="423672"/>
                </a:lnTo>
                <a:close/>
              </a:path>
              <a:path w="2021204" h="1452245">
                <a:moveTo>
                  <a:pt x="999610" y="386279"/>
                </a:moveTo>
                <a:lnTo>
                  <a:pt x="998474" y="386842"/>
                </a:lnTo>
                <a:lnTo>
                  <a:pt x="999610" y="386279"/>
                </a:lnTo>
                <a:close/>
              </a:path>
              <a:path w="2021204" h="1452245">
                <a:moveTo>
                  <a:pt x="1070621" y="351282"/>
                </a:moveTo>
                <a:lnTo>
                  <a:pt x="1070356" y="351282"/>
                </a:lnTo>
                <a:lnTo>
                  <a:pt x="1069213" y="351917"/>
                </a:lnTo>
                <a:lnTo>
                  <a:pt x="1070621" y="351282"/>
                </a:lnTo>
                <a:close/>
              </a:path>
              <a:path w="2021204" h="1452245">
                <a:moveTo>
                  <a:pt x="1142746" y="318770"/>
                </a:moveTo>
                <a:lnTo>
                  <a:pt x="1141349" y="319277"/>
                </a:lnTo>
                <a:lnTo>
                  <a:pt x="1141619" y="319277"/>
                </a:lnTo>
                <a:lnTo>
                  <a:pt x="1142746" y="318770"/>
                </a:lnTo>
                <a:close/>
              </a:path>
              <a:path w="2021204" h="1452245">
                <a:moveTo>
                  <a:pt x="1216655" y="288671"/>
                </a:moveTo>
                <a:lnTo>
                  <a:pt x="1215476" y="289101"/>
                </a:lnTo>
                <a:lnTo>
                  <a:pt x="1216655" y="288671"/>
                </a:lnTo>
                <a:close/>
              </a:path>
              <a:path w="2021204" h="1452245">
                <a:moveTo>
                  <a:pt x="1292022" y="261238"/>
                </a:moveTo>
                <a:lnTo>
                  <a:pt x="1291844" y="261238"/>
                </a:lnTo>
                <a:lnTo>
                  <a:pt x="1290486" y="261734"/>
                </a:lnTo>
                <a:lnTo>
                  <a:pt x="1292022" y="261238"/>
                </a:lnTo>
                <a:close/>
              </a:path>
              <a:path w="2021204" h="1452245">
                <a:moveTo>
                  <a:pt x="1368425" y="236600"/>
                </a:moveTo>
                <a:lnTo>
                  <a:pt x="1367027" y="236982"/>
                </a:lnTo>
                <a:lnTo>
                  <a:pt x="1367243" y="236982"/>
                </a:lnTo>
                <a:lnTo>
                  <a:pt x="1368425" y="236600"/>
                </a:lnTo>
                <a:close/>
              </a:path>
              <a:path w="2021204" h="1452245">
                <a:moveTo>
                  <a:pt x="1956352" y="74295"/>
                </a:moveTo>
                <a:lnTo>
                  <a:pt x="1828038" y="74295"/>
                </a:lnTo>
                <a:lnTo>
                  <a:pt x="1833372" y="150240"/>
                </a:lnTo>
                <a:lnTo>
                  <a:pt x="1794629" y="152918"/>
                </a:lnTo>
                <a:lnTo>
                  <a:pt x="1798447" y="228346"/>
                </a:lnTo>
                <a:lnTo>
                  <a:pt x="2020951" y="102615"/>
                </a:lnTo>
                <a:lnTo>
                  <a:pt x="1956352" y="74295"/>
                </a:lnTo>
                <a:close/>
              </a:path>
              <a:path w="2021204" h="1452245">
                <a:moveTo>
                  <a:pt x="1446564" y="214502"/>
                </a:moveTo>
                <a:lnTo>
                  <a:pt x="1446402" y="214502"/>
                </a:lnTo>
                <a:lnTo>
                  <a:pt x="1445383" y="214791"/>
                </a:lnTo>
                <a:lnTo>
                  <a:pt x="1446564" y="214502"/>
                </a:lnTo>
                <a:close/>
              </a:path>
              <a:path w="2021204" h="1452245">
                <a:moveTo>
                  <a:pt x="1525985" y="195199"/>
                </a:moveTo>
                <a:lnTo>
                  <a:pt x="1525524" y="195199"/>
                </a:lnTo>
                <a:lnTo>
                  <a:pt x="1524127" y="195580"/>
                </a:lnTo>
                <a:lnTo>
                  <a:pt x="1525985" y="195199"/>
                </a:lnTo>
                <a:close/>
              </a:path>
              <a:path w="2021204" h="1452245">
                <a:moveTo>
                  <a:pt x="1605379" y="178925"/>
                </a:moveTo>
                <a:lnTo>
                  <a:pt x="1604518" y="179070"/>
                </a:lnTo>
                <a:lnTo>
                  <a:pt x="1604675" y="179070"/>
                </a:lnTo>
                <a:lnTo>
                  <a:pt x="1605379" y="178925"/>
                </a:lnTo>
                <a:close/>
              </a:path>
              <a:path w="2021204" h="1452245">
                <a:moveTo>
                  <a:pt x="1606035" y="178815"/>
                </a:moveTo>
                <a:lnTo>
                  <a:pt x="1605379" y="178925"/>
                </a:lnTo>
                <a:lnTo>
                  <a:pt x="1606035" y="178815"/>
                </a:lnTo>
                <a:close/>
              </a:path>
              <a:path w="2021204" h="1452245">
                <a:moveTo>
                  <a:pt x="1687744" y="165226"/>
                </a:moveTo>
                <a:lnTo>
                  <a:pt x="1687195" y="165226"/>
                </a:lnTo>
                <a:lnTo>
                  <a:pt x="1685798" y="165481"/>
                </a:lnTo>
                <a:lnTo>
                  <a:pt x="1687744" y="165226"/>
                </a:lnTo>
                <a:close/>
              </a:path>
              <a:path w="2021204" h="1452245">
                <a:moveTo>
                  <a:pt x="1769491" y="154559"/>
                </a:moveTo>
                <a:lnTo>
                  <a:pt x="1767205" y="154812"/>
                </a:lnTo>
                <a:lnTo>
                  <a:pt x="1767926" y="154763"/>
                </a:lnTo>
                <a:lnTo>
                  <a:pt x="1769491" y="154559"/>
                </a:lnTo>
                <a:close/>
              </a:path>
              <a:path w="2021204" h="1452245">
                <a:moveTo>
                  <a:pt x="1767926" y="154763"/>
                </a:moveTo>
                <a:lnTo>
                  <a:pt x="1767205" y="154812"/>
                </a:lnTo>
                <a:lnTo>
                  <a:pt x="1767544" y="154812"/>
                </a:lnTo>
                <a:lnTo>
                  <a:pt x="1767926" y="154763"/>
                </a:lnTo>
                <a:close/>
              </a:path>
              <a:path w="2021204" h="1452245">
                <a:moveTo>
                  <a:pt x="1770880" y="154559"/>
                </a:moveTo>
                <a:lnTo>
                  <a:pt x="1769491" y="154559"/>
                </a:lnTo>
                <a:lnTo>
                  <a:pt x="1767926" y="154763"/>
                </a:lnTo>
                <a:lnTo>
                  <a:pt x="1770880" y="154559"/>
                </a:lnTo>
                <a:close/>
              </a:path>
              <a:path w="2021204" h="1452245">
                <a:moveTo>
                  <a:pt x="1828038" y="74295"/>
                </a:moveTo>
                <a:lnTo>
                  <a:pt x="1790778" y="76830"/>
                </a:lnTo>
                <a:lnTo>
                  <a:pt x="1794629" y="152918"/>
                </a:lnTo>
                <a:lnTo>
                  <a:pt x="1833372" y="150240"/>
                </a:lnTo>
                <a:lnTo>
                  <a:pt x="1828038" y="74295"/>
                </a:lnTo>
                <a:close/>
              </a:path>
              <a:path w="2021204" h="1452245">
                <a:moveTo>
                  <a:pt x="1786889" y="0"/>
                </a:moveTo>
                <a:lnTo>
                  <a:pt x="1790778" y="76830"/>
                </a:lnTo>
                <a:lnTo>
                  <a:pt x="1828038" y="74295"/>
                </a:lnTo>
                <a:lnTo>
                  <a:pt x="1956352" y="74295"/>
                </a:lnTo>
                <a:lnTo>
                  <a:pt x="1786889" y="0"/>
                </a:lnTo>
                <a:close/>
              </a:path>
            </a:pathLst>
          </a:custGeom>
          <a:solidFill>
            <a:srgbClr val="005589"/>
          </a:solidFill>
        </p:spPr>
        <p:txBody>
          <a:bodyPr wrap="square" lIns="0" tIns="0" rIns="0" bIns="0" rtlCol="0"/>
          <a:lstStyle/>
          <a:p>
            <a:endParaRPr/>
          </a:p>
        </p:txBody>
      </p:sp>
      <p:sp>
        <p:nvSpPr>
          <p:cNvPr id="16" name="object 16"/>
          <p:cNvSpPr txBox="1"/>
          <p:nvPr/>
        </p:nvSpPr>
        <p:spPr>
          <a:xfrm>
            <a:off x="698093" y="3294379"/>
            <a:ext cx="1670685" cy="848360"/>
          </a:xfrm>
          <a:prstGeom prst="rect">
            <a:avLst/>
          </a:prstGeom>
        </p:spPr>
        <p:txBody>
          <a:bodyPr vert="horz" wrap="square" lIns="0" tIns="12700" rIns="0" bIns="0" rtlCol="0">
            <a:spAutoFit/>
          </a:bodyPr>
          <a:lstStyle/>
          <a:p>
            <a:pPr marL="274320" marR="5080" indent="-262255">
              <a:lnSpc>
                <a:spcPct val="100000"/>
              </a:lnSpc>
              <a:spcBef>
                <a:spcPts val="100"/>
              </a:spcBef>
            </a:pPr>
            <a:r>
              <a:rPr sz="1800" spc="-80" dirty="0">
                <a:solidFill>
                  <a:srgbClr val="57575A"/>
                </a:solidFill>
                <a:latin typeface="Lucida Sans Unicode"/>
                <a:cs typeface="Lucida Sans Unicode"/>
              </a:rPr>
              <a:t>1:</a:t>
            </a:r>
            <a:r>
              <a:rPr sz="1800" spc="-130" dirty="0">
                <a:solidFill>
                  <a:srgbClr val="57575A"/>
                </a:solidFill>
                <a:latin typeface="Lucida Sans Unicode"/>
                <a:cs typeface="Lucida Sans Unicode"/>
              </a:rPr>
              <a:t> </a:t>
            </a:r>
            <a:r>
              <a:rPr sz="1800" spc="-110" dirty="0">
                <a:solidFill>
                  <a:srgbClr val="57575A"/>
                </a:solidFill>
                <a:latin typeface="Lucida Sans Unicode"/>
                <a:cs typeface="Lucida Sans Unicode"/>
              </a:rPr>
              <a:t>code</a:t>
            </a:r>
            <a:r>
              <a:rPr sz="1800" spc="-140" dirty="0">
                <a:solidFill>
                  <a:srgbClr val="57575A"/>
                </a:solidFill>
                <a:latin typeface="Lucida Sans Unicode"/>
                <a:cs typeface="Lucida Sans Unicode"/>
              </a:rPr>
              <a:t> </a:t>
            </a:r>
            <a:r>
              <a:rPr sz="1800" spc="-90" dirty="0">
                <a:solidFill>
                  <a:srgbClr val="57575A"/>
                </a:solidFill>
                <a:latin typeface="Lucida Sans Unicode"/>
                <a:cs typeface="Lucida Sans Unicode"/>
              </a:rPr>
              <a:t>injection </a:t>
            </a:r>
            <a:r>
              <a:rPr sz="1800" spc="-60" dirty="0">
                <a:solidFill>
                  <a:srgbClr val="57575A"/>
                </a:solidFill>
                <a:latin typeface="Lucida Sans Unicode"/>
                <a:cs typeface="Lucida Sans Unicode"/>
              </a:rPr>
              <a:t>manipulating </a:t>
            </a:r>
            <a:r>
              <a:rPr sz="1800" spc="-135" dirty="0">
                <a:solidFill>
                  <a:srgbClr val="57575A"/>
                </a:solidFill>
                <a:latin typeface="Lucida Sans Unicode"/>
                <a:cs typeface="Lucida Sans Unicode"/>
              </a:rPr>
              <a:t>payment</a:t>
            </a:r>
            <a:r>
              <a:rPr sz="1800" spc="-114" dirty="0">
                <a:solidFill>
                  <a:srgbClr val="57575A"/>
                </a:solidFill>
                <a:latin typeface="Lucida Sans Unicode"/>
                <a:cs typeface="Lucida Sans Unicode"/>
              </a:rPr>
              <a:t> </a:t>
            </a:r>
            <a:r>
              <a:rPr sz="1800" spc="-105" dirty="0">
                <a:solidFill>
                  <a:srgbClr val="57575A"/>
                </a:solidFill>
                <a:latin typeface="Lucida Sans Unicode"/>
                <a:cs typeface="Lucida Sans Unicode"/>
              </a:rPr>
              <a:t>form</a:t>
            </a:r>
            <a:endParaRPr sz="1800">
              <a:latin typeface="Lucida Sans Unicode"/>
              <a:cs typeface="Lucida Sans Unicode"/>
            </a:endParaRPr>
          </a:p>
        </p:txBody>
      </p:sp>
      <p:sp>
        <p:nvSpPr>
          <p:cNvPr id="17" name="object 17"/>
          <p:cNvSpPr/>
          <p:nvPr/>
        </p:nvSpPr>
        <p:spPr>
          <a:xfrm>
            <a:off x="6856094" y="2691257"/>
            <a:ext cx="2351405" cy="1184275"/>
          </a:xfrm>
          <a:custGeom>
            <a:avLst/>
            <a:gdLst/>
            <a:ahLst/>
            <a:cxnLst/>
            <a:rect l="l" t="t" r="r" b="b"/>
            <a:pathLst>
              <a:path w="2351404" h="1184275">
                <a:moveTo>
                  <a:pt x="2331292" y="1111757"/>
                </a:moveTo>
                <a:lnTo>
                  <a:pt x="2244344" y="1111757"/>
                </a:lnTo>
                <a:lnTo>
                  <a:pt x="2245232" y="1113281"/>
                </a:lnTo>
                <a:lnTo>
                  <a:pt x="2284095" y="1184020"/>
                </a:lnTo>
                <a:lnTo>
                  <a:pt x="2350897" y="1147317"/>
                </a:lnTo>
                <a:lnTo>
                  <a:pt x="2331292" y="1111757"/>
                </a:lnTo>
                <a:close/>
              </a:path>
              <a:path w="2351404" h="1184275">
                <a:moveTo>
                  <a:pt x="2244734" y="1112467"/>
                </a:moveTo>
                <a:lnTo>
                  <a:pt x="2245182" y="1113281"/>
                </a:lnTo>
                <a:lnTo>
                  <a:pt x="2244734" y="1112467"/>
                </a:lnTo>
                <a:close/>
              </a:path>
              <a:path w="2351404" h="1184275">
                <a:moveTo>
                  <a:pt x="2244344" y="1111757"/>
                </a:moveTo>
                <a:lnTo>
                  <a:pt x="2244734" y="1112467"/>
                </a:lnTo>
                <a:lnTo>
                  <a:pt x="2245232" y="1113281"/>
                </a:lnTo>
                <a:lnTo>
                  <a:pt x="2244344" y="1111757"/>
                </a:lnTo>
                <a:close/>
              </a:path>
              <a:path w="2351404" h="1184275">
                <a:moveTo>
                  <a:pt x="2291604" y="1043177"/>
                </a:moveTo>
                <a:lnTo>
                  <a:pt x="2202306" y="1043177"/>
                </a:lnTo>
                <a:lnTo>
                  <a:pt x="2244734" y="1112467"/>
                </a:lnTo>
                <a:lnTo>
                  <a:pt x="2244344" y="1111757"/>
                </a:lnTo>
                <a:lnTo>
                  <a:pt x="2331292" y="1111757"/>
                </a:lnTo>
                <a:lnTo>
                  <a:pt x="2310637" y="1074292"/>
                </a:lnTo>
                <a:lnTo>
                  <a:pt x="2291604" y="1043177"/>
                </a:lnTo>
                <a:close/>
              </a:path>
              <a:path w="2351404" h="1184275">
                <a:moveTo>
                  <a:pt x="2249266" y="976756"/>
                </a:moveTo>
                <a:lnTo>
                  <a:pt x="2157222" y="976756"/>
                </a:lnTo>
                <a:lnTo>
                  <a:pt x="2158237" y="978153"/>
                </a:lnTo>
                <a:lnTo>
                  <a:pt x="2203196" y="1044701"/>
                </a:lnTo>
                <a:lnTo>
                  <a:pt x="2202306" y="1043177"/>
                </a:lnTo>
                <a:lnTo>
                  <a:pt x="2291604" y="1043177"/>
                </a:lnTo>
                <a:lnTo>
                  <a:pt x="2266823" y="1002664"/>
                </a:lnTo>
                <a:lnTo>
                  <a:pt x="2249266" y="976756"/>
                </a:lnTo>
                <a:close/>
              </a:path>
              <a:path w="2351404" h="1184275">
                <a:moveTo>
                  <a:pt x="2157468" y="977121"/>
                </a:moveTo>
                <a:lnTo>
                  <a:pt x="2158167" y="978153"/>
                </a:lnTo>
                <a:lnTo>
                  <a:pt x="2157468" y="977121"/>
                </a:lnTo>
                <a:close/>
              </a:path>
              <a:path w="2351404" h="1184275">
                <a:moveTo>
                  <a:pt x="2157222" y="976756"/>
                </a:moveTo>
                <a:lnTo>
                  <a:pt x="2157468" y="977121"/>
                </a:lnTo>
                <a:lnTo>
                  <a:pt x="2158237" y="978153"/>
                </a:lnTo>
                <a:lnTo>
                  <a:pt x="2157222" y="976756"/>
                </a:lnTo>
                <a:close/>
              </a:path>
              <a:path w="2351404" h="1184275">
                <a:moveTo>
                  <a:pt x="2204196" y="912367"/>
                </a:moveTo>
                <a:lnTo>
                  <a:pt x="2109215" y="912367"/>
                </a:lnTo>
                <a:lnTo>
                  <a:pt x="2157468" y="977121"/>
                </a:lnTo>
                <a:lnTo>
                  <a:pt x="2157222" y="976756"/>
                </a:lnTo>
                <a:lnTo>
                  <a:pt x="2249266" y="976756"/>
                </a:lnTo>
                <a:lnTo>
                  <a:pt x="2219832" y="933322"/>
                </a:lnTo>
                <a:lnTo>
                  <a:pt x="2204196" y="912367"/>
                </a:lnTo>
                <a:close/>
              </a:path>
              <a:path w="2351404" h="1184275">
                <a:moveTo>
                  <a:pt x="2055269" y="733043"/>
                </a:moveTo>
                <a:lnTo>
                  <a:pt x="1948941" y="733043"/>
                </a:lnTo>
                <a:lnTo>
                  <a:pt x="1950084" y="734187"/>
                </a:lnTo>
                <a:lnTo>
                  <a:pt x="2006091" y="791717"/>
                </a:lnTo>
                <a:lnTo>
                  <a:pt x="2059558" y="851662"/>
                </a:lnTo>
                <a:lnTo>
                  <a:pt x="2110231" y="913764"/>
                </a:lnTo>
                <a:lnTo>
                  <a:pt x="2109215" y="912367"/>
                </a:lnTo>
                <a:lnTo>
                  <a:pt x="2204196" y="912367"/>
                </a:lnTo>
                <a:lnTo>
                  <a:pt x="2169795" y="866266"/>
                </a:lnTo>
                <a:lnTo>
                  <a:pt x="2116962" y="801496"/>
                </a:lnTo>
                <a:lnTo>
                  <a:pt x="2061209" y="739139"/>
                </a:lnTo>
                <a:lnTo>
                  <a:pt x="2055269" y="733043"/>
                </a:lnTo>
                <a:close/>
              </a:path>
              <a:path w="2351404" h="1184275">
                <a:moveTo>
                  <a:pt x="2058415" y="850391"/>
                </a:moveTo>
                <a:lnTo>
                  <a:pt x="2059454" y="851662"/>
                </a:lnTo>
                <a:lnTo>
                  <a:pt x="2058415" y="850391"/>
                </a:lnTo>
                <a:close/>
              </a:path>
              <a:path w="2351404" h="1184275">
                <a:moveTo>
                  <a:pt x="2004949" y="790575"/>
                </a:moveTo>
                <a:lnTo>
                  <a:pt x="2005970" y="791717"/>
                </a:lnTo>
                <a:lnTo>
                  <a:pt x="2004949" y="790575"/>
                </a:lnTo>
                <a:close/>
              </a:path>
              <a:path w="2351404" h="1184275">
                <a:moveTo>
                  <a:pt x="1949722" y="733845"/>
                </a:moveTo>
                <a:lnTo>
                  <a:pt x="1950055" y="734187"/>
                </a:lnTo>
                <a:lnTo>
                  <a:pt x="1949722" y="733845"/>
                </a:lnTo>
                <a:close/>
              </a:path>
              <a:path w="2351404" h="1184275">
                <a:moveTo>
                  <a:pt x="1948941" y="733043"/>
                </a:moveTo>
                <a:lnTo>
                  <a:pt x="1949722" y="733845"/>
                </a:lnTo>
                <a:lnTo>
                  <a:pt x="1950084" y="734187"/>
                </a:lnTo>
                <a:lnTo>
                  <a:pt x="1948941" y="733043"/>
                </a:lnTo>
                <a:close/>
              </a:path>
              <a:path w="2351404" h="1184275">
                <a:moveTo>
                  <a:pt x="2001436" y="677926"/>
                </a:moveTo>
                <a:lnTo>
                  <a:pt x="1890395" y="677926"/>
                </a:lnTo>
                <a:lnTo>
                  <a:pt x="1891537" y="678941"/>
                </a:lnTo>
                <a:lnTo>
                  <a:pt x="1949722" y="733845"/>
                </a:lnTo>
                <a:lnTo>
                  <a:pt x="1948941" y="733043"/>
                </a:lnTo>
                <a:lnTo>
                  <a:pt x="2055269" y="733043"/>
                </a:lnTo>
                <a:lnTo>
                  <a:pt x="2002916" y="679322"/>
                </a:lnTo>
                <a:lnTo>
                  <a:pt x="2001436" y="677926"/>
                </a:lnTo>
                <a:close/>
              </a:path>
              <a:path w="2351404" h="1184275">
                <a:moveTo>
                  <a:pt x="1890725" y="678237"/>
                </a:moveTo>
                <a:lnTo>
                  <a:pt x="1891472" y="678941"/>
                </a:lnTo>
                <a:lnTo>
                  <a:pt x="1890725" y="678237"/>
                </a:lnTo>
                <a:close/>
              </a:path>
              <a:path w="2351404" h="1184275">
                <a:moveTo>
                  <a:pt x="1890395" y="677926"/>
                </a:moveTo>
                <a:lnTo>
                  <a:pt x="1890725" y="678237"/>
                </a:lnTo>
                <a:lnTo>
                  <a:pt x="1891537" y="678941"/>
                </a:lnTo>
                <a:lnTo>
                  <a:pt x="1890395" y="677926"/>
                </a:lnTo>
                <a:close/>
              </a:path>
              <a:path w="2351404" h="1184275">
                <a:moveTo>
                  <a:pt x="1945448" y="625093"/>
                </a:moveTo>
                <a:lnTo>
                  <a:pt x="1829434" y="625093"/>
                </a:lnTo>
                <a:lnTo>
                  <a:pt x="1830704" y="626109"/>
                </a:lnTo>
                <a:lnTo>
                  <a:pt x="1890725" y="678237"/>
                </a:lnTo>
                <a:lnTo>
                  <a:pt x="1890395" y="677926"/>
                </a:lnTo>
                <a:lnTo>
                  <a:pt x="2001436" y="677926"/>
                </a:lnTo>
                <a:lnTo>
                  <a:pt x="1945448" y="625093"/>
                </a:lnTo>
                <a:close/>
              </a:path>
              <a:path w="2351404" h="1184275">
                <a:moveTo>
                  <a:pt x="1829550" y="625193"/>
                </a:moveTo>
                <a:lnTo>
                  <a:pt x="1830606" y="626109"/>
                </a:lnTo>
                <a:lnTo>
                  <a:pt x="1829550" y="625193"/>
                </a:lnTo>
                <a:close/>
              </a:path>
              <a:path w="2351404" h="1184275">
                <a:moveTo>
                  <a:pt x="1766188" y="574928"/>
                </a:moveTo>
                <a:lnTo>
                  <a:pt x="1829550" y="625193"/>
                </a:lnTo>
                <a:lnTo>
                  <a:pt x="1945448" y="625093"/>
                </a:lnTo>
                <a:lnTo>
                  <a:pt x="1942083" y="621918"/>
                </a:lnTo>
                <a:lnTo>
                  <a:pt x="1889062" y="575817"/>
                </a:lnTo>
                <a:lnTo>
                  <a:pt x="1767458" y="575817"/>
                </a:lnTo>
                <a:lnTo>
                  <a:pt x="1766188" y="574928"/>
                </a:lnTo>
                <a:close/>
              </a:path>
              <a:path w="2351404" h="1184275">
                <a:moveTo>
                  <a:pt x="1828578" y="527050"/>
                </a:moveTo>
                <a:lnTo>
                  <a:pt x="1700783" y="527050"/>
                </a:lnTo>
                <a:lnTo>
                  <a:pt x="1702053" y="527938"/>
                </a:lnTo>
                <a:lnTo>
                  <a:pt x="1767458" y="575817"/>
                </a:lnTo>
                <a:lnTo>
                  <a:pt x="1889062" y="575817"/>
                </a:lnTo>
                <a:lnTo>
                  <a:pt x="1878837" y="566927"/>
                </a:lnTo>
                <a:lnTo>
                  <a:pt x="1828578" y="527050"/>
                </a:lnTo>
                <a:close/>
              </a:path>
              <a:path w="2351404" h="1184275">
                <a:moveTo>
                  <a:pt x="1701372" y="527480"/>
                </a:moveTo>
                <a:lnTo>
                  <a:pt x="1701999" y="527938"/>
                </a:lnTo>
                <a:lnTo>
                  <a:pt x="1701372" y="527480"/>
                </a:lnTo>
                <a:close/>
              </a:path>
              <a:path w="2351404" h="1184275">
                <a:moveTo>
                  <a:pt x="1700783" y="527050"/>
                </a:moveTo>
                <a:lnTo>
                  <a:pt x="1701372" y="527480"/>
                </a:lnTo>
                <a:lnTo>
                  <a:pt x="1702053" y="527938"/>
                </a:lnTo>
                <a:lnTo>
                  <a:pt x="1700783" y="527050"/>
                </a:lnTo>
                <a:close/>
              </a:path>
              <a:path w="2351404" h="1184275">
                <a:moveTo>
                  <a:pt x="1767955" y="481710"/>
                </a:moveTo>
                <a:lnTo>
                  <a:pt x="1633347" y="481710"/>
                </a:lnTo>
                <a:lnTo>
                  <a:pt x="1701372" y="527480"/>
                </a:lnTo>
                <a:lnTo>
                  <a:pt x="1700783" y="527050"/>
                </a:lnTo>
                <a:lnTo>
                  <a:pt x="1828578" y="527050"/>
                </a:lnTo>
                <a:lnTo>
                  <a:pt x="1813052" y="514730"/>
                </a:lnTo>
                <a:lnTo>
                  <a:pt x="1767955" y="481710"/>
                </a:lnTo>
                <a:close/>
              </a:path>
              <a:path w="2351404" h="1184275">
                <a:moveTo>
                  <a:pt x="1706582" y="439165"/>
                </a:moveTo>
                <a:lnTo>
                  <a:pt x="1563877" y="439165"/>
                </a:lnTo>
                <a:lnTo>
                  <a:pt x="1565148" y="439927"/>
                </a:lnTo>
                <a:lnTo>
                  <a:pt x="1634616" y="482600"/>
                </a:lnTo>
                <a:lnTo>
                  <a:pt x="1633347" y="481710"/>
                </a:lnTo>
                <a:lnTo>
                  <a:pt x="1767955" y="481710"/>
                </a:lnTo>
                <a:lnTo>
                  <a:pt x="1745233" y="465073"/>
                </a:lnTo>
                <a:lnTo>
                  <a:pt x="1706582" y="439165"/>
                </a:lnTo>
                <a:close/>
              </a:path>
              <a:path w="2351404" h="1184275">
                <a:moveTo>
                  <a:pt x="1564799" y="439731"/>
                </a:moveTo>
                <a:lnTo>
                  <a:pt x="1565119" y="439927"/>
                </a:lnTo>
                <a:lnTo>
                  <a:pt x="1564799" y="439731"/>
                </a:lnTo>
                <a:close/>
              </a:path>
              <a:path w="2351404" h="1184275">
                <a:moveTo>
                  <a:pt x="1492503" y="399033"/>
                </a:moveTo>
                <a:lnTo>
                  <a:pt x="1564799" y="439731"/>
                </a:lnTo>
                <a:lnTo>
                  <a:pt x="1563877" y="439165"/>
                </a:lnTo>
                <a:lnTo>
                  <a:pt x="1706582" y="439165"/>
                </a:lnTo>
                <a:lnTo>
                  <a:pt x="1675129" y="418083"/>
                </a:lnTo>
                <a:lnTo>
                  <a:pt x="1645212" y="399668"/>
                </a:lnTo>
                <a:lnTo>
                  <a:pt x="1493774" y="399668"/>
                </a:lnTo>
                <a:lnTo>
                  <a:pt x="1492503" y="399033"/>
                </a:lnTo>
                <a:close/>
              </a:path>
              <a:path w="2351404" h="1184275">
                <a:moveTo>
                  <a:pt x="1581647" y="361695"/>
                </a:moveTo>
                <a:lnTo>
                  <a:pt x="1419478" y="361695"/>
                </a:lnTo>
                <a:lnTo>
                  <a:pt x="1420749" y="362330"/>
                </a:lnTo>
                <a:lnTo>
                  <a:pt x="1493774" y="399668"/>
                </a:lnTo>
                <a:lnTo>
                  <a:pt x="1645212" y="399668"/>
                </a:lnTo>
                <a:lnTo>
                  <a:pt x="1603121" y="373760"/>
                </a:lnTo>
                <a:lnTo>
                  <a:pt x="1581647" y="361695"/>
                </a:lnTo>
                <a:close/>
              </a:path>
              <a:path w="2351404" h="1184275">
                <a:moveTo>
                  <a:pt x="1420459" y="362196"/>
                </a:moveTo>
                <a:lnTo>
                  <a:pt x="1420721" y="362330"/>
                </a:lnTo>
                <a:lnTo>
                  <a:pt x="1420459" y="362196"/>
                </a:lnTo>
                <a:close/>
              </a:path>
              <a:path w="2351404" h="1184275">
                <a:moveTo>
                  <a:pt x="1344676" y="327151"/>
                </a:moveTo>
                <a:lnTo>
                  <a:pt x="1420459" y="362196"/>
                </a:lnTo>
                <a:lnTo>
                  <a:pt x="1419478" y="361695"/>
                </a:lnTo>
                <a:lnTo>
                  <a:pt x="1581647" y="361695"/>
                </a:lnTo>
                <a:lnTo>
                  <a:pt x="1529206" y="332231"/>
                </a:lnTo>
                <a:lnTo>
                  <a:pt x="1520257" y="327659"/>
                </a:lnTo>
                <a:lnTo>
                  <a:pt x="1345946" y="327659"/>
                </a:lnTo>
                <a:lnTo>
                  <a:pt x="1344676" y="327151"/>
                </a:lnTo>
                <a:close/>
              </a:path>
              <a:path w="2351404" h="1184275">
                <a:moveTo>
                  <a:pt x="1268222" y="295275"/>
                </a:moveTo>
                <a:lnTo>
                  <a:pt x="1345946" y="327659"/>
                </a:lnTo>
                <a:lnTo>
                  <a:pt x="1520257" y="327659"/>
                </a:lnTo>
                <a:lnTo>
                  <a:pt x="1457862" y="295782"/>
                </a:lnTo>
                <a:lnTo>
                  <a:pt x="1269619" y="295782"/>
                </a:lnTo>
                <a:lnTo>
                  <a:pt x="1268222" y="295275"/>
                </a:lnTo>
                <a:close/>
              </a:path>
              <a:path w="2351404" h="1184275">
                <a:moveTo>
                  <a:pt x="1394420" y="266191"/>
                </a:moveTo>
                <a:lnTo>
                  <a:pt x="1190498" y="266191"/>
                </a:lnTo>
                <a:lnTo>
                  <a:pt x="1269619" y="295782"/>
                </a:lnTo>
                <a:lnTo>
                  <a:pt x="1457862" y="295782"/>
                </a:lnTo>
                <a:lnTo>
                  <a:pt x="1453387" y="293496"/>
                </a:lnTo>
                <a:lnTo>
                  <a:pt x="1394420" y="266191"/>
                </a:lnTo>
                <a:close/>
              </a:path>
              <a:path w="2351404" h="1184275">
                <a:moveTo>
                  <a:pt x="1111377" y="240156"/>
                </a:moveTo>
                <a:lnTo>
                  <a:pt x="1191768" y="266700"/>
                </a:lnTo>
                <a:lnTo>
                  <a:pt x="1190498" y="266191"/>
                </a:lnTo>
                <a:lnTo>
                  <a:pt x="1394420" y="266191"/>
                </a:lnTo>
                <a:lnTo>
                  <a:pt x="1376045" y="257682"/>
                </a:lnTo>
                <a:lnTo>
                  <a:pt x="1334962" y="240537"/>
                </a:lnTo>
                <a:lnTo>
                  <a:pt x="1112774" y="240537"/>
                </a:lnTo>
                <a:lnTo>
                  <a:pt x="1111377" y="240156"/>
                </a:lnTo>
                <a:close/>
              </a:path>
              <a:path w="2351404" h="1184275">
                <a:moveTo>
                  <a:pt x="1276199" y="216915"/>
                </a:moveTo>
                <a:lnTo>
                  <a:pt x="1030858" y="216915"/>
                </a:lnTo>
                <a:lnTo>
                  <a:pt x="1032255" y="217296"/>
                </a:lnTo>
                <a:lnTo>
                  <a:pt x="1112774" y="240537"/>
                </a:lnTo>
                <a:lnTo>
                  <a:pt x="1334962" y="240537"/>
                </a:lnTo>
                <a:lnTo>
                  <a:pt x="1296924" y="224662"/>
                </a:lnTo>
                <a:lnTo>
                  <a:pt x="1276199" y="216915"/>
                </a:lnTo>
                <a:close/>
              </a:path>
              <a:path w="2351404" h="1184275">
                <a:moveTo>
                  <a:pt x="209930" y="0"/>
                </a:moveTo>
                <a:lnTo>
                  <a:pt x="0" y="145795"/>
                </a:lnTo>
                <a:lnTo>
                  <a:pt x="242570" y="226187"/>
                </a:lnTo>
                <a:lnTo>
                  <a:pt x="232490" y="156337"/>
                </a:lnTo>
                <a:lnTo>
                  <a:pt x="193039" y="156337"/>
                </a:lnTo>
                <a:lnTo>
                  <a:pt x="184023" y="80644"/>
                </a:lnTo>
                <a:lnTo>
                  <a:pt x="220931" y="76232"/>
                </a:lnTo>
                <a:lnTo>
                  <a:pt x="209930" y="0"/>
                </a:lnTo>
                <a:close/>
              </a:path>
              <a:path w="2351404" h="1184275">
                <a:moveTo>
                  <a:pt x="1031692" y="217156"/>
                </a:moveTo>
                <a:lnTo>
                  <a:pt x="1032180" y="217296"/>
                </a:lnTo>
                <a:lnTo>
                  <a:pt x="1031692" y="217156"/>
                </a:lnTo>
                <a:close/>
              </a:path>
              <a:path w="2351404" h="1184275">
                <a:moveTo>
                  <a:pt x="1221841" y="196595"/>
                </a:moveTo>
                <a:lnTo>
                  <a:pt x="949325" y="196595"/>
                </a:lnTo>
                <a:lnTo>
                  <a:pt x="1031692" y="217156"/>
                </a:lnTo>
                <a:lnTo>
                  <a:pt x="1030858" y="216915"/>
                </a:lnTo>
                <a:lnTo>
                  <a:pt x="1276199" y="216915"/>
                </a:lnTo>
                <a:lnTo>
                  <a:pt x="1221841" y="196595"/>
                </a:lnTo>
                <a:close/>
              </a:path>
              <a:path w="2351404" h="1184275">
                <a:moveTo>
                  <a:pt x="867227" y="179545"/>
                </a:moveTo>
                <a:lnTo>
                  <a:pt x="950722" y="196976"/>
                </a:lnTo>
                <a:lnTo>
                  <a:pt x="949325" y="196595"/>
                </a:lnTo>
                <a:lnTo>
                  <a:pt x="1221841" y="196595"/>
                </a:lnTo>
                <a:lnTo>
                  <a:pt x="1216405" y="194563"/>
                </a:lnTo>
                <a:lnTo>
                  <a:pt x="1171410" y="179704"/>
                </a:lnTo>
                <a:lnTo>
                  <a:pt x="868172" y="179704"/>
                </a:lnTo>
                <a:lnTo>
                  <a:pt x="867227" y="179545"/>
                </a:lnTo>
                <a:close/>
              </a:path>
              <a:path w="2351404" h="1184275">
                <a:moveTo>
                  <a:pt x="1170641" y="179450"/>
                </a:moveTo>
                <a:lnTo>
                  <a:pt x="866775" y="179450"/>
                </a:lnTo>
                <a:lnTo>
                  <a:pt x="868172" y="179704"/>
                </a:lnTo>
                <a:lnTo>
                  <a:pt x="1171410" y="179704"/>
                </a:lnTo>
                <a:lnTo>
                  <a:pt x="1170641" y="179450"/>
                </a:lnTo>
                <a:close/>
              </a:path>
              <a:path w="2351404" h="1184275">
                <a:moveTo>
                  <a:pt x="783208" y="165353"/>
                </a:moveTo>
                <a:lnTo>
                  <a:pt x="867227" y="179545"/>
                </a:lnTo>
                <a:lnTo>
                  <a:pt x="866775" y="179450"/>
                </a:lnTo>
                <a:lnTo>
                  <a:pt x="1170641" y="179450"/>
                </a:lnTo>
                <a:lnTo>
                  <a:pt x="1134490" y="167512"/>
                </a:lnTo>
                <a:lnTo>
                  <a:pt x="1127448" y="165480"/>
                </a:lnTo>
                <a:lnTo>
                  <a:pt x="784605" y="165480"/>
                </a:lnTo>
                <a:lnTo>
                  <a:pt x="783208" y="165353"/>
                </a:lnTo>
                <a:close/>
              </a:path>
              <a:path w="2351404" h="1184275">
                <a:moveTo>
                  <a:pt x="698753" y="154177"/>
                </a:moveTo>
                <a:lnTo>
                  <a:pt x="784605" y="165480"/>
                </a:lnTo>
                <a:lnTo>
                  <a:pt x="1127448" y="165480"/>
                </a:lnTo>
                <a:lnTo>
                  <a:pt x="1088717" y="154304"/>
                </a:lnTo>
                <a:lnTo>
                  <a:pt x="700277" y="154304"/>
                </a:lnTo>
                <a:lnTo>
                  <a:pt x="698753" y="154177"/>
                </a:lnTo>
                <a:close/>
              </a:path>
              <a:path w="2351404" h="1184275">
                <a:moveTo>
                  <a:pt x="220931" y="76232"/>
                </a:moveTo>
                <a:lnTo>
                  <a:pt x="184023" y="80644"/>
                </a:lnTo>
                <a:lnTo>
                  <a:pt x="193039" y="156337"/>
                </a:lnTo>
                <a:lnTo>
                  <a:pt x="231821" y="151703"/>
                </a:lnTo>
                <a:lnTo>
                  <a:pt x="220931" y="76232"/>
                </a:lnTo>
                <a:close/>
              </a:path>
              <a:path w="2351404" h="1184275">
                <a:moveTo>
                  <a:pt x="231821" y="151703"/>
                </a:moveTo>
                <a:lnTo>
                  <a:pt x="193039" y="156337"/>
                </a:lnTo>
                <a:lnTo>
                  <a:pt x="232490" y="156337"/>
                </a:lnTo>
                <a:lnTo>
                  <a:pt x="231821" y="151703"/>
                </a:lnTo>
                <a:close/>
              </a:path>
              <a:path w="2351404" h="1184275">
                <a:moveTo>
                  <a:pt x="1060988" y="146303"/>
                </a:moveTo>
                <a:lnTo>
                  <a:pt x="613790" y="146303"/>
                </a:lnTo>
                <a:lnTo>
                  <a:pt x="615187" y="146430"/>
                </a:lnTo>
                <a:lnTo>
                  <a:pt x="700277" y="154304"/>
                </a:lnTo>
                <a:lnTo>
                  <a:pt x="1088717" y="154304"/>
                </a:lnTo>
                <a:lnTo>
                  <a:pt x="1060988" y="146303"/>
                </a:lnTo>
                <a:close/>
              </a:path>
              <a:path w="2351404" h="1184275">
                <a:moveTo>
                  <a:pt x="442468" y="64007"/>
                </a:moveTo>
                <a:lnTo>
                  <a:pt x="352932" y="65912"/>
                </a:lnTo>
                <a:lnTo>
                  <a:pt x="262635" y="71246"/>
                </a:lnTo>
                <a:lnTo>
                  <a:pt x="220931" y="76232"/>
                </a:lnTo>
                <a:lnTo>
                  <a:pt x="231821" y="151703"/>
                </a:lnTo>
                <a:lnTo>
                  <a:pt x="269574" y="147192"/>
                </a:lnTo>
                <a:lnTo>
                  <a:pt x="268350" y="147192"/>
                </a:lnTo>
                <a:lnTo>
                  <a:pt x="356743" y="141985"/>
                </a:lnTo>
                <a:lnTo>
                  <a:pt x="355219" y="141985"/>
                </a:lnTo>
                <a:lnTo>
                  <a:pt x="442740" y="140220"/>
                </a:lnTo>
                <a:lnTo>
                  <a:pt x="441959" y="140207"/>
                </a:lnTo>
                <a:lnTo>
                  <a:pt x="1038017" y="140207"/>
                </a:lnTo>
                <a:lnTo>
                  <a:pt x="966977" y="122554"/>
                </a:lnTo>
                <a:lnTo>
                  <a:pt x="881633" y="104647"/>
                </a:lnTo>
                <a:lnTo>
                  <a:pt x="795274" y="90042"/>
                </a:lnTo>
                <a:lnTo>
                  <a:pt x="708025" y="78612"/>
                </a:lnTo>
                <a:lnTo>
                  <a:pt x="620140" y="70484"/>
                </a:lnTo>
                <a:lnTo>
                  <a:pt x="531495" y="65531"/>
                </a:lnTo>
                <a:lnTo>
                  <a:pt x="442468" y="64007"/>
                </a:lnTo>
                <a:close/>
              </a:path>
              <a:path w="2351404" h="1184275">
                <a:moveTo>
                  <a:pt x="270636" y="147065"/>
                </a:moveTo>
                <a:lnTo>
                  <a:pt x="268350" y="147192"/>
                </a:lnTo>
                <a:lnTo>
                  <a:pt x="269574" y="147192"/>
                </a:lnTo>
                <a:lnTo>
                  <a:pt x="270636" y="147065"/>
                </a:lnTo>
                <a:close/>
              </a:path>
              <a:path w="2351404" h="1184275">
                <a:moveTo>
                  <a:pt x="615127" y="146427"/>
                </a:moveTo>
                <a:close/>
              </a:path>
              <a:path w="2351404" h="1184275">
                <a:moveTo>
                  <a:pt x="1038017" y="140207"/>
                </a:moveTo>
                <a:lnTo>
                  <a:pt x="442740" y="140220"/>
                </a:lnTo>
                <a:lnTo>
                  <a:pt x="529589" y="141604"/>
                </a:lnTo>
                <a:lnTo>
                  <a:pt x="528065" y="141604"/>
                </a:lnTo>
                <a:lnTo>
                  <a:pt x="615127" y="146427"/>
                </a:lnTo>
                <a:lnTo>
                  <a:pt x="613790" y="146303"/>
                </a:lnTo>
                <a:lnTo>
                  <a:pt x="1060988" y="146303"/>
                </a:lnTo>
                <a:lnTo>
                  <a:pt x="1051305" y="143509"/>
                </a:lnTo>
                <a:lnTo>
                  <a:pt x="1038017" y="140207"/>
                </a:lnTo>
                <a:close/>
              </a:path>
            </a:pathLst>
          </a:custGeom>
          <a:solidFill>
            <a:srgbClr val="005589"/>
          </a:solidFill>
        </p:spPr>
        <p:txBody>
          <a:bodyPr wrap="square" lIns="0" tIns="0" rIns="0" bIns="0" rtlCol="0"/>
          <a:lstStyle/>
          <a:p>
            <a:endParaRPr/>
          </a:p>
        </p:txBody>
      </p:sp>
      <p:sp>
        <p:nvSpPr>
          <p:cNvPr id="18" name="object 18"/>
          <p:cNvSpPr txBox="1"/>
          <p:nvPr/>
        </p:nvSpPr>
        <p:spPr>
          <a:xfrm>
            <a:off x="7704581" y="2503678"/>
            <a:ext cx="2530475" cy="574040"/>
          </a:xfrm>
          <a:prstGeom prst="rect">
            <a:avLst/>
          </a:prstGeom>
        </p:spPr>
        <p:txBody>
          <a:bodyPr vert="horz" wrap="square" lIns="0" tIns="12700" rIns="0" bIns="0" rtlCol="0">
            <a:spAutoFit/>
          </a:bodyPr>
          <a:lstStyle/>
          <a:p>
            <a:pPr marR="5080" algn="r">
              <a:lnSpc>
                <a:spcPct val="100000"/>
              </a:lnSpc>
              <a:spcBef>
                <a:spcPts val="100"/>
              </a:spcBef>
            </a:pPr>
            <a:r>
              <a:rPr sz="1800" spc="-80" dirty="0">
                <a:solidFill>
                  <a:srgbClr val="57575A"/>
                </a:solidFill>
                <a:latin typeface="Lucida Sans Unicode"/>
                <a:cs typeface="Lucida Sans Unicode"/>
              </a:rPr>
              <a:t>2:</a:t>
            </a:r>
            <a:r>
              <a:rPr sz="1800" spc="-105" dirty="0">
                <a:solidFill>
                  <a:srgbClr val="57575A"/>
                </a:solidFill>
                <a:latin typeface="Lucida Sans Unicode"/>
                <a:cs typeface="Lucida Sans Unicode"/>
              </a:rPr>
              <a:t> </a:t>
            </a:r>
            <a:r>
              <a:rPr sz="1800" spc="-110" dirty="0">
                <a:solidFill>
                  <a:srgbClr val="57575A"/>
                </a:solidFill>
                <a:latin typeface="Lucida Sans Unicode"/>
                <a:cs typeface="Lucida Sans Unicode"/>
              </a:rPr>
              <a:t>provides</a:t>
            </a:r>
            <a:r>
              <a:rPr sz="1800" spc="-145" dirty="0">
                <a:solidFill>
                  <a:srgbClr val="57575A"/>
                </a:solidFill>
                <a:latin typeface="Lucida Sans Unicode"/>
                <a:cs typeface="Lucida Sans Unicode"/>
              </a:rPr>
              <a:t> </a:t>
            </a:r>
            <a:r>
              <a:rPr sz="1800" spc="-135" dirty="0">
                <a:solidFill>
                  <a:srgbClr val="57575A"/>
                </a:solidFill>
                <a:latin typeface="Lucida Sans Unicode"/>
                <a:cs typeface="Lucida Sans Unicode"/>
              </a:rPr>
              <a:t>payment</a:t>
            </a:r>
            <a:r>
              <a:rPr sz="1800" spc="-114" dirty="0">
                <a:solidFill>
                  <a:srgbClr val="57575A"/>
                </a:solidFill>
                <a:latin typeface="Lucida Sans Unicode"/>
                <a:cs typeface="Lucida Sans Unicode"/>
              </a:rPr>
              <a:t> </a:t>
            </a:r>
            <a:r>
              <a:rPr sz="1800" spc="-30" dirty="0">
                <a:solidFill>
                  <a:srgbClr val="57575A"/>
                </a:solidFill>
                <a:latin typeface="Lucida Sans Unicode"/>
                <a:cs typeface="Lucida Sans Unicode"/>
              </a:rPr>
              <a:t>data</a:t>
            </a:r>
            <a:endParaRPr sz="1800">
              <a:latin typeface="Lucida Sans Unicode"/>
              <a:cs typeface="Lucida Sans Unicode"/>
            </a:endParaRPr>
          </a:p>
          <a:p>
            <a:pPr marR="5715" algn="r">
              <a:lnSpc>
                <a:spcPct val="100000"/>
              </a:lnSpc>
            </a:pPr>
            <a:r>
              <a:rPr sz="1800" spc="-130" dirty="0">
                <a:solidFill>
                  <a:srgbClr val="57575A"/>
                </a:solidFill>
                <a:latin typeface="Lucida Sans Unicode"/>
                <a:cs typeface="Lucida Sans Unicode"/>
              </a:rPr>
              <a:t>during </a:t>
            </a:r>
            <a:r>
              <a:rPr sz="1800" spc="-10" dirty="0">
                <a:solidFill>
                  <a:srgbClr val="57575A"/>
                </a:solidFill>
                <a:latin typeface="Lucida Sans Unicode"/>
                <a:cs typeface="Lucida Sans Unicode"/>
              </a:rPr>
              <a:t>shopping</a:t>
            </a:r>
            <a:endParaRPr sz="1800">
              <a:latin typeface="Lucida Sans Unicode"/>
              <a:cs typeface="Lucida Sans Unicode"/>
            </a:endParaRPr>
          </a:p>
        </p:txBody>
      </p:sp>
      <p:sp>
        <p:nvSpPr>
          <p:cNvPr id="19" name="object 19"/>
          <p:cNvSpPr/>
          <p:nvPr/>
        </p:nvSpPr>
        <p:spPr>
          <a:xfrm>
            <a:off x="3184270" y="4165472"/>
            <a:ext cx="2228850" cy="1626870"/>
          </a:xfrm>
          <a:custGeom>
            <a:avLst/>
            <a:gdLst/>
            <a:ahLst/>
            <a:cxnLst/>
            <a:rect l="l" t="t" r="r" b="b"/>
            <a:pathLst>
              <a:path w="2228850" h="1626870">
                <a:moveTo>
                  <a:pt x="229362" y="1397635"/>
                </a:moveTo>
                <a:lnTo>
                  <a:pt x="0" y="1510474"/>
                </a:lnTo>
                <a:lnTo>
                  <a:pt x="227838" y="1626285"/>
                </a:lnTo>
                <a:lnTo>
                  <a:pt x="228347" y="1549831"/>
                </a:lnTo>
                <a:lnTo>
                  <a:pt x="191516" y="1549831"/>
                </a:lnTo>
                <a:lnTo>
                  <a:pt x="189483" y="1473657"/>
                </a:lnTo>
                <a:lnTo>
                  <a:pt x="228862" y="1472623"/>
                </a:lnTo>
                <a:lnTo>
                  <a:pt x="229362" y="1397635"/>
                </a:lnTo>
                <a:close/>
              </a:path>
              <a:path w="2228850" h="1626870">
                <a:moveTo>
                  <a:pt x="228862" y="1472623"/>
                </a:moveTo>
                <a:lnTo>
                  <a:pt x="189483" y="1473657"/>
                </a:lnTo>
                <a:lnTo>
                  <a:pt x="191516" y="1549831"/>
                </a:lnTo>
                <a:lnTo>
                  <a:pt x="228354" y="1548861"/>
                </a:lnTo>
                <a:lnTo>
                  <a:pt x="228862" y="1472623"/>
                </a:lnTo>
                <a:close/>
              </a:path>
              <a:path w="2228850" h="1626870">
                <a:moveTo>
                  <a:pt x="228354" y="1548861"/>
                </a:moveTo>
                <a:lnTo>
                  <a:pt x="191516" y="1549831"/>
                </a:lnTo>
                <a:lnTo>
                  <a:pt x="228347" y="1549831"/>
                </a:lnTo>
                <a:lnTo>
                  <a:pt x="228354" y="1548861"/>
                </a:lnTo>
                <a:close/>
              </a:path>
              <a:path w="2228850" h="1626870">
                <a:moveTo>
                  <a:pt x="287665" y="1471080"/>
                </a:moveTo>
                <a:lnTo>
                  <a:pt x="228862" y="1472623"/>
                </a:lnTo>
                <a:lnTo>
                  <a:pt x="228354" y="1548861"/>
                </a:lnTo>
                <a:lnTo>
                  <a:pt x="291845" y="1547190"/>
                </a:lnTo>
                <a:lnTo>
                  <a:pt x="388619" y="1538643"/>
                </a:lnTo>
                <a:lnTo>
                  <a:pt x="483996" y="1526349"/>
                </a:lnTo>
                <a:lnTo>
                  <a:pt x="578104" y="1510169"/>
                </a:lnTo>
                <a:lnTo>
                  <a:pt x="670941" y="1490319"/>
                </a:lnTo>
                <a:lnTo>
                  <a:pt x="745360" y="1471193"/>
                </a:lnTo>
                <a:lnTo>
                  <a:pt x="286384" y="1471193"/>
                </a:lnTo>
                <a:lnTo>
                  <a:pt x="287665" y="1471080"/>
                </a:lnTo>
                <a:close/>
              </a:path>
              <a:path w="2228850" h="1626870">
                <a:moveTo>
                  <a:pt x="288670" y="1471053"/>
                </a:moveTo>
                <a:lnTo>
                  <a:pt x="287665" y="1471080"/>
                </a:lnTo>
                <a:lnTo>
                  <a:pt x="286384" y="1471193"/>
                </a:lnTo>
                <a:lnTo>
                  <a:pt x="288670" y="1471053"/>
                </a:lnTo>
                <a:close/>
              </a:path>
              <a:path w="2228850" h="1626870">
                <a:moveTo>
                  <a:pt x="745904" y="1471053"/>
                </a:moveTo>
                <a:lnTo>
                  <a:pt x="288670" y="1471053"/>
                </a:lnTo>
                <a:lnTo>
                  <a:pt x="286384" y="1471193"/>
                </a:lnTo>
                <a:lnTo>
                  <a:pt x="745360" y="1471193"/>
                </a:lnTo>
                <a:lnTo>
                  <a:pt x="745904" y="1471053"/>
                </a:lnTo>
                <a:close/>
              </a:path>
              <a:path w="2228850" h="1626870">
                <a:moveTo>
                  <a:pt x="380350" y="1462880"/>
                </a:moveTo>
                <a:lnTo>
                  <a:pt x="287665" y="1471080"/>
                </a:lnTo>
                <a:lnTo>
                  <a:pt x="288670" y="1471053"/>
                </a:lnTo>
                <a:lnTo>
                  <a:pt x="745904" y="1471053"/>
                </a:lnTo>
                <a:lnTo>
                  <a:pt x="762507" y="1466786"/>
                </a:lnTo>
                <a:lnTo>
                  <a:pt x="775166" y="1462976"/>
                </a:lnTo>
                <a:lnTo>
                  <a:pt x="379603" y="1462976"/>
                </a:lnTo>
                <a:lnTo>
                  <a:pt x="380350" y="1462880"/>
                </a:lnTo>
                <a:close/>
              </a:path>
              <a:path w="2228850" h="1626870">
                <a:moveTo>
                  <a:pt x="381127" y="1462811"/>
                </a:moveTo>
                <a:lnTo>
                  <a:pt x="380350" y="1462880"/>
                </a:lnTo>
                <a:lnTo>
                  <a:pt x="379603" y="1462976"/>
                </a:lnTo>
                <a:lnTo>
                  <a:pt x="381127" y="1462811"/>
                </a:lnTo>
                <a:close/>
              </a:path>
              <a:path w="2228850" h="1626870">
                <a:moveTo>
                  <a:pt x="775714" y="1462811"/>
                </a:moveTo>
                <a:lnTo>
                  <a:pt x="381127" y="1462811"/>
                </a:lnTo>
                <a:lnTo>
                  <a:pt x="379603" y="1462976"/>
                </a:lnTo>
                <a:lnTo>
                  <a:pt x="775166" y="1462976"/>
                </a:lnTo>
                <a:lnTo>
                  <a:pt x="775714" y="1462811"/>
                </a:lnTo>
                <a:close/>
              </a:path>
              <a:path w="2228850" h="1626870">
                <a:moveTo>
                  <a:pt x="472466" y="1451001"/>
                </a:moveTo>
                <a:lnTo>
                  <a:pt x="380350" y="1462880"/>
                </a:lnTo>
                <a:lnTo>
                  <a:pt x="381127" y="1462811"/>
                </a:lnTo>
                <a:lnTo>
                  <a:pt x="775714" y="1462811"/>
                </a:lnTo>
                <a:lnTo>
                  <a:pt x="814575" y="1451114"/>
                </a:lnTo>
                <a:lnTo>
                  <a:pt x="471805" y="1451114"/>
                </a:lnTo>
                <a:lnTo>
                  <a:pt x="472466" y="1451001"/>
                </a:lnTo>
                <a:close/>
              </a:path>
              <a:path w="2228850" h="1626870">
                <a:moveTo>
                  <a:pt x="473456" y="1450873"/>
                </a:moveTo>
                <a:lnTo>
                  <a:pt x="472466" y="1451001"/>
                </a:lnTo>
                <a:lnTo>
                  <a:pt x="471805" y="1451114"/>
                </a:lnTo>
                <a:lnTo>
                  <a:pt x="473456" y="1450873"/>
                </a:lnTo>
                <a:close/>
              </a:path>
              <a:path w="2228850" h="1626870">
                <a:moveTo>
                  <a:pt x="815377" y="1450873"/>
                </a:moveTo>
                <a:lnTo>
                  <a:pt x="473456" y="1450873"/>
                </a:lnTo>
                <a:lnTo>
                  <a:pt x="471805" y="1451114"/>
                </a:lnTo>
                <a:lnTo>
                  <a:pt x="814575" y="1451114"/>
                </a:lnTo>
                <a:lnTo>
                  <a:pt x="815377" y="1450873"/>
                </a:lnTo>
                <a:close/>
              </a:path>
              <a:path w="2228850" h="1626870">
                <a:moveTo>
                  <a:pt x="563579" y="1435340"/>
                </a:moveTo>
                <a:lnTo>
                  <a:pt x="472466" y="1451001"/>
                </a:lnTo>
                <a:lnTo>
                  <a:pt x="473456" y="1450873"/>
                </a:lnTo>
                <a:lnTo>
                  <a:pt x="815377" y="1450873"/>
                </a:lnTo>
                <a:lnTo>
                  <a:pt x="852296" y="1439760"/>
                </a:lnTo>
                <a:lnTo>
                  <a:pt x="864635" y="1435493"/>
                </a:lnTo>
                <a:lnTo>
                  <a:pt x="562864" y="1435493"/>
                </a:lnTo>
                <a:lnTo>
                  <a:pt x="563579" y="1435340"/>
                </a:lnTo>
                <a:close/>
              </a:path>
              <a:path w="2228850" h="1626870">
                <a:moveTo>
                  <a:pt x="564388" y="1435201"/>
                </a:moveTo>
                <a:lnTo>
                  <a:pt x="563579" y="1435340"/>
                </a:lnTo>
                <a:lnTo>
                  <a:pt x="562864" y="1435493"/>
                </a:lnTo>
                <a:lnTo>
                  <a:pt x="564388" y="1435201"/>
                </a:lnTo>
                <a:close/>
              </a:path>
              <a:path w="2228850" h="1626870">
                <a:moveTo>
                  <a:pt x="865480" y="1435201"/>
                </a:moveTo>
                <a:lnTo>
                  <a:pt x="564388" y="1435201"/>
                </a:lnTo>
                <a:lnTo>
                  <a:pt x="562864" y="1435493"/>
                </a:lnTo>
                <a:lnTo>
                  <a:pt x="864635" y="1435493"/>
                </a:lnTo>
                <a:lnTo>
                  <a:pt x="865480" y="1435201"/>
                </a:lnTo>
                <a:close/>
              </a:path>
              <a:path w="2228850" h="1626870">
                <a:moveTo>
                  <a:pt x="654053" y="1415976"/>
                </a:moveTo>
                <a:lnTo>
                  <a:pt x="563579" y="1435340"/>
                </a:lnTo>
                <a:lnTo>
                  <a:pt x="564388" y="1435201"/>
                </a:lnTo>
                <a:lnTo>
                  <a:pt x="865480" y="1435201"/>
                </a:lnTo>
                <a:lnTo>
                  <a:pt x="920124" y="1416304"/>
                </a:lnTo>
                <a:lnTo>
                  <a:pt x="652780" y="1416304"/>
                </a:lnTo>
                <a:lnTo>
                  <a:pt x="654053" y="1415976"/>
                </a:lnTo>
                <a:close/>
              </a:path>
              <a:path w="2228850" h="1626870">
                <a:moveTo>
                  <a:pt x="921225" y="1415923"/>
                </a:moveTo>
                <a:lnTo>
                  <a:pt x="654304" y="1415923"/>
                </a:lnTo>
                <a:lnTo>
                  <a:pt x="652780" y="1416304"/>
                </a:lnTo>
                <a:lnTo>
                  <a:pt x="920124" y="1416304"/>
                </a:lnTo>
                <a:lnTo>
                  <a:pt x="921225" y="1415923"/>
                </a:lnTo>
                <a:close/>
              </a:path>
              <a:path w="2228850" h="1626870">
                <a:moveTo>
                  <a:pt x="981503" y="1393189"/>
                </a:moveTo>
                <a:lnTo>
                  <a:pt x="742695" y="1393189"/>
                </a:lnTo>
                <a:lnTo>
                  <a:pt x="741299" y="1393570"/>
                </a:lnTo>
                <a:lnTo>
                  <a:pt x="654053" y="1415976"/>
                </a:lnTo>
                <a:lnTo>
                  <a:pt x="654304" y="1415923"/>
                </a:lnTo>
                <a:lnTo>
                  <a:pt x="921225" y="1415923"/>
                </a:lnTo>
                <a:lnTo>
                  <a:pt x="940689" y="1409192"/>
                </a:lnTo>
                <a:lnTo>
                  <a:pt x="981503" y="1393189"/>
                </a:lnTo>
                <a:close/>
              </a:path>
              <a:path w="2228850" h="1626870">
                <a:moveTo>
                  <a:pt x="741805" y="1393418"/>
                </a:moveTo>
                <a:lnTo>
                  <a:pt x="741213" y="1393570"/>
                </a:lnTo>
                <a:lnTo>
                  <a:pt x="741805" y="1393418"/>
                </a:lnTo>
                <a:close/>
              </a:path>
              <a:path w="2228850" h="1626870">
                <a:moveTo>
                  <a:pt x="742695" y="1393189"/>
                </a:moveTo>
                <a:lnTo>
                  <a:pt x="741805" y="1393418"/>
                </a:lnTo>
                <a:lnTo>
                  <a:pt x="741299" y="1393570"/>
                </a:lnTo>
                <a:lnTo>
                  <a:pt x="742695" y="1393189"/>
                </a:lnTo>
                <a:close/>
              </a:path>
              <a:path w="2228850" h="1626870">
                <a:moveTo>
                  <a:pt x="829256" y="1367158"/>
                </a:moveTo>
                <a:lnTo>
                  <a:pt x="741805" y="1393418"/>
                </a:lnTo>
                <a:lnTo>
                  <a:pt x="742695" y="1393189"/>
                </a:lnTo>
                <a:lnTo>
                  <a:pt x="981503" y="1393189"/>
                </a:lnTo>
                <a:lnTo>
                  <a:pt x="1027176" y="1375283"/>
                </a:lnTo>
                <a:lnTo>
                  <a:pt x="1044811" y="1367536"/>
                </a:lnTo>
                <a:lnTo>
                  <a:pt x="828167" y="1367536"/>
                </a:lnTo>
                <a:lnTo>
                  <a:pt x="829256" y="1367158"/>
                </a:lnTo>
                <a:close/>
              </a:path>
              <a:path w="2228850" h="1626870">
                <a:moveTo>
                  <a:pt x="829691" y="1367027"/>
                </a:moveTo>
                <a:lnTo>
                  <a:pt x="829256" y="1367158"/>
                </a:lnTo>
                <a:lnTo>
                  <a:pt x="828167" y="1367536"/>
                </a:lnTo>
                <a:lnTo>
                  <a:pt x="829691" y="1367027"/>
                </a:lnTo>
                <a:close/>
              </a:path>
              <a:path w="2228850" h="1626870">
                <a:moveTo>
                  <a:pt x="1045968" y="1367027"/>
                </a:moveTo>
                <a:lnTo>
                  <a:pt x="829691" y="1367027"/>
                </a:lnTo>
                <a:lnTo>
                  <a:pt x="828167" y="1367536"/>
                </a:lnTo>
                <a:lnTo>
                  <a:pt x="1044811" y="1367536"/>
                </a:lnTo>
                <a:lnTo>
                  <a:pt x="1045968" y="1367027"/>
                </a:lnTo>
                <a:close/>
              </a:path>
              <a:path w="2228850" h="1626870">
                <a:moveTo>
                  <a:pt x="1113180" y="1337436"/>
                </a:moveTo>
                <a:lnTo>
                  <a:pt x="915034" y="1337436"/>
                </a:lnTo>
                <a:lnTo>
                  <a:pt x="913638" y="1337945"/>
                </a:lnTo>
                <a:lnTo>
                  <a:pt x="829256" y="1367158"/>
                </a:lnTo>
                <a:lnTo>
                  <a:pt x="829691" y="1367027"/>
                </a:lnTo>
                <a:lnTo>
                  <a:pt x="1045968" y="1367027"/>
                </a:lnTo>
                <a:lnTo>
                  <a:pt x="1111884" y="1338071"/>
                </a:lnTo>
                <a:lnTo>
                  <a:pt x="1113180" y="1337436"/>
                </a:lnTo>
                <a:close/>
              </a:path>
              <a:path w="2228850" h="1626870">
                <a:moveTo>
                  <a:pt x="914151" y="1337743"/>
                </a:moveTo>
                <a:lnTo>
                  <a:pt x="913568" y="1337945"/>
                </a:lnTo>
                <a:lnTo>
                  <a:pt x="914151" y="1337743"/>
                </a:lnTo>
                <a:close/>
              </a:path>
              <a:path w="2228850" h="1626870">
                <a:moveTo>
                  <a:pt x="915034" y="1337436"/>
                </a:moveTo>
                <a:lnTo>
                  <a:pt x="914151" y="1337743"/>
                </a:lnTo>
                <a:lnTo>
                  <a:pt x="913638" y="1337945"/>
                </a:lnTo>
                <a:lnTo>
                  <a:pt x="915034" y="1337436"/>
                </a:lnTo>
                <a:close/>
              </a:path>
              <a:path w="2228850" h="1626870">
                <a:moveTo>
                  <a:pt x="998601" y="1304543"/>
                </a:moveTo>
                <a:lnTo>
                  <a:pt x="914151" y="1337743"/>
                </a:lnTo>
                <a:lnTo>
                  <a:pt x="915034" y="1337436"/>
                </a:lnTo>
                <a:lnTo>
                  <a:pt x="1113180" y="1337436"/>
                </a:lnTo>
                <a:lnTo>
                  <a:pt x="1179011" y="1305179"/>
                </a:lnTo>
                <a:lnTo>
                  <a:pt x="997204" y="1305179"/>
                </a:lnTo>
                <a:lnTo>
                  <a:pt x="998601" y="1304543"/>
                </a:lnTo>
                <a:close/>
              </a:path>
              <a:path w="2228850" h="1626870">
                <a:moveTo>
                  <a:pt x="1247928" y="1268602"/>
                </a:moveTo>
                <a:lnTo>
                  <a:pt x="1080516" y="1268602"/>
                </a:lnTo>
                <a:lnTo>
                  <a:pt x="997204" y="1305179"/>
                </a:lnTo>
                <a:lnTo>
                  <a:pt x="1179011" y="1305179"/>
                </a:lnTo>
                <a:lnTo>
                  <a:pt x="1194562" y="1297558"/>
                </a:lnTo>
                <a:lnTo>
                  <a:pt x="1247928" y="1268602"/>
                </a:lnTo>
                <a:close/>
              </a:path>
              <a:path w="2228850" h="1626870">
                <a:moveTo>
                  <a:pt x="1160271" y="1229486"/>
                </a:moveTo>
                <a:lnTo>
                  <a:pt x="1078992" y="1269238"/>
                </a:lnTo>
                <a:lnTo>
                  <a:pt x="1080516" y="1268602"/>
                </a:lnTo>
                <a:lnTo>
                  <a:pt x="1247928" y="1268602"/>
                </a:lnTo>
                <a:lnTo>
                  <a:pt x="1275080" y="1253870"/>
                </a:lnTo>
                <a:lnTo>
                  <a:pt x="1314621" y="1230248"/>
                </a:lnTo>
                <a:lnTo>
                  <a:pt x="1158875" y="1230248"/>
                </a:lnTo>
                <a:lnTo>
                  <a:pt x="1160271" y="1229486"/>
                </a:lnTo>
                <a:close/>
              </a:path>
              <a:path w="2228850" h="1626870">
                <a:moveTo>
                  <a:pt x="1237995" y="1187195"/>
                </a:moveTo>
                <a:lnTo>
                  <a:pt x="1158875" y="1230248"/>
                </a:lnTo>
                <a:lnTo>
                  <a:pt x="1314621" y="1230248"/>
                </a:lnTo>
                <a:lnTo>
                  <a:pt x="1353312" y="1207135"/>
                </a:lnTo>
                <a:lnTo>
                  <a:pt x="1382690" y="1187958"/>
                </a:lnTo>
                <a:lnTo>
                  <a:pt x="1236726" y="1187958"/>
                </a:lnTo>
                <a:lnTo>
                  <a:pt x="1237995" y="1187195"/>
                </a:lnTo>
                <a:close/>
              </a:path>
              <a:path w="2228850" h="1626870">
                <a:moveTo>
                  <a:pt x="1450824" y="1142111"/>
                </a:moveTo>
                <a:lnTo>
                  <a:pt x="1313688" y="1142111"/>
                </a:lnTo>
                <a:lnTo>
                  <a:pt x="1236726" y="1187958"/>
                </a:lnTo>
                <a:lnTo>
                  <a:pt x="1382690" y="1187958"/>
                </a:lnTo>
                <a:lnTo>
                  <a:pt x="1429384" y="1157477"/>
                </a:lnTo>
                <a:lnTo>
                  <a:pt x="1450824" y="1142111"/>
                </a:lnTo>
                <a:close/>
              </a:path>
              <a:path w="2228850" h="1626870">
                <a:moveTo>
                  <a:pt x="1386967" y="1094105"/>
                </a:moveTo>
                <a:lnTo>
                  <a:pt x="1312291" y="1142873"/>
                </a:lnTo>
                <a:lnTo>
                  <a:pt x="1313688" y="1142111"/>
                </a:lnTo>
                <a:lnTo>
                  <a:pt x="1450824" y="1142111"/>
                </a:lnTo>
                <a:lnTo>
                  <a:pt x="1502918" y="1104773"/>
                </a:lnTo>
                <a:lnTo>
                  <a:pt x="1515242" y="1095120"/>
                </a:lnTo>
                <a:lnTo>
                  <a:pt x="1385696" y="1095120"/>
                </a:lnTo>
                <a:lnTo>
                  <a:pt x="1386967" y="1094105"/>
                </a:lnTo>
                <a:close/>
              </a:path>
              <a:path w="2228850" h="1626870">
                <a:moveTo>
                  <a:pt x="1457833" y="1043304"/>
                </a:moveTo>
                <a:lnTo>
                  <a:pt x="1385696" y="1095120"/>
                </a:lnTo>
                <a:lnTo>
                  <a:pt x="1515242" y="1095120"/>
                </a:lnTo>
                <a:lnTo>
                  <a:pt x="1573783" y="1049274"/>
                </a:lnTo>
                <a:lnTo>
                  <a:pt x="1579578" y="1044320"/>
                </a:lnTo>
                <a:lnTo>
                  <a:pt x="1456563" y="1044320"/>
                </a:lnTo>
                <a:lnTo>
                  <a:pt x="1457833" y="1043304"/>
                </a:lnTo>
                <a:close/>
              </a:path>
              <a:path w="2228850" h="1626870">
                <a:moveTo>
                  <a:pt x="1643348" y="989710"/>
                </a:moveTo>
                <a:lnTo>
                  <a:pt x="1526158" y="989710"/>
                </a:lnTo>
                <a:lnTo>
                  <a:pt x="1524889" y="990726"/>
                </a:lnTo>
                <a:lnTo>
                  <a:pt x="1456563" y="1044320"/>
                </a:lnTo>
                <a:lnTo>
                  <a:pt x="1579578" y="1044320"/>
                </a:lnTo>
                <a:lnTo>
                  <a:pt x="1641983" y="990981"/>
                </a:lnTo>
                <a:lnTo>
                  <a:pt x="1643348" y="989710"/>
                </a:lnTo>
                <a:close/>
              </a:path>
              <a:path w="2228850" h="1626870">
                <a:moveTo>
                  <a:pt x="1525170" y="990486"/>
                </a:moveTo>
                <a:lnTo>
                  <a:pt x="1524864" y="990726"/>
                </a:lnTo>
                <a:lnTo>
                  <a:pt x="1525170" y="990486"/>
                </a:lnTo>
                <a:close/>
              </a:path>
              <a:path w="2228850" h="1626870">
                <a:moveTo>
                  <a:pt x="1591818" y="933576"/>
                </a:moveTo>
                <a:lnTo>
                  <a:pt x="1525170" y="990486"/>
                </a:lnTo>
                <a:lnTo>
                  <a:pt x="1526158" y="989710"/>
                </a:lnTo>
                <a:lnTo>
                  <a:pt x="1643348" y="989710"/>
                </a:lnTo>
                <a:lnTo>
                  <a:pt x="1702472" y="934719"/>
                </a:lnTo>
                <a:lnTo>
                  <a:pt x="1590675" y="934719"/>
                </a:lnTo>
                <a:lnTo>
                  <a:pt x="1591818" y="933576"/>
                </a:lnTo>
                <a:close/>
              </a:path>
              <a:path w="2228850" h="1626870">
                <a:moveTo>
                  <a:pt x="1761640" y="874902"/>
                </a:moveTo>
                <a:lnTo>
                  <a:pt x="1654809" y="874902"/>
                </a:lnTo>
                <a:lnTo>
                  <a:pt x="1653667" y="876045"/>
                </a:lnTo>
                <a:lnTo>
                  <a:pt x="1590675" y="934719"/>
                </a:lnTo>
                <a:lnTo>
                  <a:pt x="1702472" y="934719"/>
                </a:lnTo>
                <a:lnTo>
                  <a:pt x="1707388" y="930147"/>
                </a:lnTo>
                <a:lnTo>
                  <a:pt x="1761640" y="874902"/>
                </a:lnTo>
                <a:close/>
              </a:path>
              <a:path w="2228850" h="1626870">
                <a:moveTo>
                  <a:pt x="1654584" y="875113"/>
                </a:moveTo>
                <a:lnTo>
                  <a:pt x="1653584" y="876045"/>
                </a:lnTo>
                <a:lnTo>
                  <a:pt x="1654584" y="875113"/>
                </a:lnTo>
                <a:close/>
              </a:path>
              <a:path w="2228850" h="1626870">
                <a:moveTo>
                  <a:pt x="1817420" y="813688"/>
                </a:moveTo>
                <a:lnTo>
                  <a:pt x="1715008" y="813688"/>
                </a:lnTo>
                <a:lnTo>
                  <a:pt x="1713865" y="814958"/>
                </a:lnTo>
                <a:lnTo>
                  <a:pt x="1654584" y="875113"/>
                </a:lnTo>
                <a:lnTo>
                  <a:pt x="1654809" y="874902"/>
                </a:lnTo>
                <a:lnTo>
                  <a:pt x="1761640" y="874902"/>
                </a:lnTo>
                <a:lnTo>
                  <a:pt x="1769871" y="866520"/>
                </a:lnTo>
                <a:lnTo>
                  <a:pt x="1817420" y="813688"/>
                </a:lnTo>
                <a:close/>
              </a:path>
              <a:path w="2228850" h="1626870">
                <a:moveTo>
                  <a:pt x="1714979" y="813718"/>
                </a:moveTo>
                <a:lnTo>
                  <a:pt x="1713758" y="814958"/>
                </a:lnTo>
                <a:lnTo>
                  <a:pt x="1714979" y="813718"/>
                </a:lnTo>
                <a:close/>
              </a:path>
              <a:path w="2228850" h="1626870">
                <a:moveTo>
                  <a:pt x="1870472" y="750188"/>
                </a:moveTo>
                <a:lnTo>
                  <a:pt x="1772031" y="750188"/>
                </a:lnTo>
                <a:lnTo>
                  <a:pt x="1714979" y="813718"/>
                </a:lnTo>
                <a:lnTo>
                  <a:pt x="1817420" y="813688"/>
                </a:lnTo>
                <a:lnTo>
                  <a:pt x="1829308" y="800481"/>
                </a:lnTo>
                <a:lnTo>
                  <a:pt x="1870472" y="750188"/>
                </a:lnTo>
                <a:close/>
              </a:path>
              <a:path w="2228850" h="1626870">
                <a:moveTo>
                  <a:pt x="1921118" y="684276"/>
                </a:moveTo>
                <a:lnTo>
                  <a:pt x="1826006" y="684276"/>
                </a:lnTo>
                <a:lnTo>
                  <a:pt x="1824990" y="685545"/>
                </a:lnTo>
                <a:lnTo>
                  <a:pt x="1770888" y="751458"/>
                </a:lnTo>
                <a:lnTo>
                  <a:pt x="1772031" y="750188"/>
                </a:lnTo>
                <a:lnTo>
                  <a:pt x="1870472" y="750188"/>
                </a:lnTo>
                <a:lnTo>
                  <a:pt x="1885442" y="731901"/>
                </a:lnTo>
                <a:lnTo>
                  <a:pt x="1921118" y="684276"/>
                </a:lnTo>
                <a:close/>
              </a:path>
              <a:path w="2228850" h="1626870">
                <a:moveTo>
                  <a:pt x="1825256" y="685189"/>
                </a:moveTo>
                <a:lnTo>
                  <a:pt x="1824964" y="685545"/>
                </a:lnTo>
                <a:lnTo>
                  <a:pt x="1825256" y="685189"/>
                </a:lnTo>
                <a:close/>
              </a:path>
              <a:path w="2228850" h="1626870">
                <a:moveTo>
                  <a:pt x="1826006" y="684276"/>
                </a:moveTo>
                <a:lnTo>
                  <a:pt x="1825256" y="685189"/>
                </a:lnTo>
                <a:lnTo>
                  <a:pt x="1824990" y="685545"/>
                </a:lnTo>
                <a:lnTo>
                  <a:pt x="1826006" y="684276"/>
                </a:lnTo>
                <a:close/>
              </a:path>
              <a:path w="2228850" h="1626870">
                <a:moveTo>
                  <a:pt x="1968837" y="616076"/>
                </a:moveTo>
                <a:lnTo>
                  <a:pt x="1876933" y="616076"/>
                </a:lnTo>
                <a:lnTo>
                  <a:pt x="1825256" y="685189"/>
                </a:lnTo>
                <a:lnTo>
                  <a:pt x="1826006" y="684276"/>
                </a:lnTo>
                <a:lnTo>
                  <a:pt x="1921118" y="684276"/>
                </a:lnTo>
                <a:lnTo>
                  <a:pt x="1938528" y="661034"/>
                </a:lnTo>
                <a:lnTo>
                  <a:pt x="1968837" y="616076"/>
                </a:lnTo>
                <a:close/>
              </a:path>
              <a:path w="2228850" h="1626870">
                <a:moveTo>
                  <a:pt x="2013472" y="545845"/>
                </a:moveTo>
                <a:lnTo>
                  <a:pt x="1924304" y="545845"/>
                </a:lnTo>
                <a:lnTo>
                  <a:pt x="1923415" y="547243"/>
                </a:lnTo>
                <a:lnTo>
                  <a:pt x="1875790" y="617601"/>
                </a:lnTo>
                <a:lnTo>
                  <a:pt x="1876933" y="616076"/>
                </a:lnTo>
                <a:lnTo>
                  <a:pt x="1968837" y="616076"/>
                </a:lnTo>
                <a:lnTo>
                  <a:pt x="1987931" y="587756"/>
                </a:lnTo>
                <a:lnTo>
                  <a:pt x="2013472" y="545845"/>
                </a:lnTo>
                <a:close/>
              </a:path>
              <a:path w="2228850" h="1626870">
                <a:moveTo>
                  <a:pt x="1923921" y="546412"/>
                </a:moveTo>
                <a:lnTo>
                  <a:pt x="1923359" y="547243"/>
                </a:lnTo>
                <a:lnTo>
                  <a:pt x="1923921" y="546412"/>
                </a:lnTo>
                <a:close/>
              </a:path>
              <a:path w="2228850" h="1626870">
                <a:moveTo>
                  <a:pt x="1924304" y="545845"/>
                </a:moveTo>
                <a:lnTo>
                  <a:pt x="1923921" y="546412"/>
                </a:lnTo>
                <a:lnTo>
                  <a:pt x="1923415" y="547243"/>
                </a:lnTo>
                <a:lnTo>
                  <a:pt x="1924304" y="545845"/>
                </a:lnTo>
                <a:close/>
              </a:path>
              <a:path w="2228850" h="1626870">
                <a:moveTo>
                  <a:pt x="2008886" y="399160"/>
                </a:moveTo>
                <a:lnTo>
                  <a:pt x="1967483" y="475106"/>
                </a:lnTo>
                <a:lnTo>
                  <a:pt x="1923921" y="546412"/>
                </a:lnTo>
                <a:lnTo>
                  <a:pt x="1924304" y="545845"/>
                </a:lnTo>
                <a:lnTo>
                  <a:pt x="2013472" y="545845"/>
                </a:lnTo>
                <a:lnTo>
                  <a:pt x="2033905" y="512318"/>
                </a:lnTo>
                <a:lnTo>
                  <a:pt x="2076323" y="434847"/>
                </a:lnTo>
                <a:lnTo>
                  <a:pt x="2092799" y="400812"/>
                </a:lnTo>
                <a:lnTo>
                  <a:pt x="2008124" y="400812"/>
                </a:lnTo>
                <a:lnTo>
                  <a:pt x="2008886" y="399160"/>
                </a:lnTo>
                <a:close/>
              </a:path>
              <a:path w="2228850" h="1626870">
                <a:moveTo>
                  <a:pt x="1968373" y="473456"/>
                </a:moveTo>
                <a:lnTo>
                  <a:pt x="1967367" y="475106"/>
                </a:lnTo>
                <a:lnTo>
                  <a:pt x="1968373" y="473456"/>
                </a:lnTo>
                <a:close/>
              </a:path>
              <a:path w="2228850" h="1626870">
                <a:moveTo>
                  <a:pt x="2128702" y="322706"/>
                </a:moveTo>
                <a:lnTo>
                  <a:pt x="2045970" y="322706"/>
                </a:lnTo>
                <a:lnTo>
                  <a:pt x="2008124" y="400812"/>
                </a:lnTo>
                <a:lnTo>
                  <a:pt x="2092799" y="400812"/>
                </a:lnTo>
                <a:lnTo>
                  <a:pt x="2114931" y="355091"/>
                </a:lnTo>
                <a:lnTo>
                  <a:pt x="2128702" y="322706"/>
                </a:lnTo>
                <a:close/>
              </a:path>
              <a:path w="2228850" h="1626870">
                <a:moveTo>
                  <a:pt x="2078990" y="244601"/>
                </a:moveTo>
                <a:lnTo>
                  <a:pt x="2045081" y="324484"/>
                </a:lnTo>
                <a:lnTo>
                  <a:pt x="2045970" y="322706"/>
                </a:lnTo>
                <a:lnTo>
                  <a:pt x="2128702" y="322706"/>
                </a:lnTo>
                <a:lnTo>
                  <a:pt x="2149602" y="273557"/>
                </a:lnTo>
                <a:lnTo>
                  <a:pt x="2159483" y="246506"/>
                </a:lnTo>
                <a:lnTo>
                  <a:pt x="2078355" y="246506"/>
                </a:lnTo>
                <a:lnTo>
                  <a:pt x="2078990" y="244601"/>
                </a:lnTo>
                <a:close/>
              </a:path>
              <a:path w="2228850" h="1626870">
                <a:moveTo>
                  <a:pt x="2108200" y="164845"/>
                </a:moveTo>
                <a:lnTo>
                  <a:pt x="2078355" y="246506"/>
                </a:lnTo>
                <a:lnTo>
                  <a:pt x="2159483" y="246506"/>
                </a:lnTo>
                <a:lnTo>
                  <a:pt x="2180082" y="190119"/>
                </a:lnTo>
                <a:lnTo>
                  <a:pt x="2187400" y="166624"/>
                </a:lnTo>
                <a:lnTo>
                  <a:pt x="2107692" y="166624"/>
                </a:lnTo>
                <a:lnTo>
                  <a:pt x="2108200" y="164845"/>
                </a:lnTo>
                <a:close/>
              </a:path>
              <a:path w="2228850" h="1626870">
                <a:moveTo>
                  <a:pt x="2212166" y="83184"/>
                </a:moveTo>
                <a:lnTo>
                  <a:pt x="2133473" y="83184"/>
                </a:lnTo>
                <a:lnTo>
                  <a:pt x="2132965" y="85089"/>
                </a:lnTo>
                <a:lnTo>
                  <a:pt x="2107692" y="166624"/>
                </a:lnTo>
                <a:lnTo>
                  <a:pt x="2187400" y="166624"/>
                </a:lnTo>
                <a:lnTo>
                  <a:pt x="2206625" y="104901"/>
                </a:lnTo>
                <a:lnTo>
                  <a:pt x="2212166" y="83184"/>
                </a:lnTo>
                <a:close/>
              </a:path>
              <a:path w="2228850" h="1626870">
                <a:moveTo>
                  <a:pt x="2133347" y="83590"/>
                </a:moveTo>
                <a:lnTo>
                  <a:pt x="2132884" y="85089"/>
                </a:lnTo>
                <a:lnTo>
                  <a:pt x="2133347" y="83590"/>
                </a:lnTo>
                <a:close/>
              </a:path>
              <a:path w="2228850" h="1626870">
                <a:moveTo>
                  <a:pt x="2133473" y="83184"/>
                </a:moveTo>
                <a:lnTo>
                  <a:pt x="2133347" y="83590"/>
                </a:lnTo>
                <a:lnTo>
                  <a:pt x="2132965" y="85089"/>
                </a:lnTo>
                <a:lnTo>
                  <a:pt x="2133473" y="83184"/>
                </a:lnTo>
                <a:close/>
              </a:path>
              <a:path w="2228850" h="1626870">
                <a:moveTo>
                  <a:pt x="2154682" y="0"/>
                </a:moveTo>
                <a:lnTo>
                  <a:pt x="2133347" y="83590"/>
                </a:lnTo>
                <a:lnTo>
                  <a:pt x="2133473" y="83184"/>
                </a:lnTo>
                <a:lnTo>
                  <a:pt x="2212166" y="83184"/>
                </a:lnTo>
                <a:lnTo>
                  <a:pt x="2228596" y="18795"/>
                </a:lnTo>
                <a:lnTo>
                  <a:pt x="2154682" y="0"/>
                </a:lnTo>
                <a:close/>
              </a:path>
            </a:pathLst>
          </a:custGeom>
          <a:solidFill>
            <a:srgbClr val="005589"/>
          </a:solidFill>
        </p:spPr>
        <p:txBody>
          <a:bodyPr wrap="square" lIns="0" tIns="0" rIns="0" bIns="0" rtlCol="0"/>
          <a:lstStyle/>
          <a:p>
            <a:endParaRPr/>
          </a:p>
        </p:txBody>
      </p:sp>
      <p:sp>
        <p:nvSpPr>
          <p:cNvPr id="20" name="object 20"/>
          <p:cNvSpPr txBox="1"/>
          <p:nvPr/>
        </p:nvSpPr>
        <p:spPr>
          <a:xfrm>
            <a:off x="3663822" y="5662980"/>
            <a:ext cx="2529205" cy="574675"/>
          </a:xfrm>
          <a:prstGeom prst="rect">
            <a:avLst/>
          </a:prstGeom>
        </p:spPr>
        <p:txBody>
          <a:bodyPr vert="horz" wrap="square" lIns="0" tIns="12700" rIns="0" bIns="0" rtlCol="0">
            <a:spAutoFit/>
          </a:bodyPr>
          <a:lstStyle/>
          <a:p>
            <a:pPr marL="12700">
              <a:lnSpc>
                <a:spcPct val="100000"/>
              </a:lnSpc>
              <a:spcBef>
                <a:spcPts val="100"/>
              </a:spcBef>
            </a:pPr>
            <a:r>
              <a:rPr sz="1800" spc="-80" dirty="0">
                <a:solidFill>
                  <a:srgbClr val="57575A"/>
                </a:solidFill>
                <a:latin typeface="Lucida Sans Unicode"/>
                <a:cs typeface="Lucida Sans Unicode"/>
              </a:rPr>
              <a:t>3:</a:t>
            </a:r>
            <a:r>
              <a:rPr sz="1800" spc="-105" dirty="0">
                <a:solidFill>
                  <a:srgbClr val="57575A"/>
                </a:solidFill>
                <a:latin typeface="Lucida Sans Unicode"/>
                <a:cs typeface="Lucida Sans Unicode"/>
              </a:rPr>
              <a:t> </a:t>
            </a:r>
            <a:r>
              <a:rPr sz="1800" spc="-100" dirty="0">
                <a:solidFill>
                  <a:srgbClr val="57575A"/>
                </a:solidFill>
                <a:latin typeface="Lucida Sans Unicode"/>
                <a:cs typeface="Lucida Sans Unicode"/>
              </a:rPr>
              <a:t>retrieves</a:t>
            </a:r>
            <a:r>
              <a:rPr sz="1800" spc="-140" dirty="0">
                <a:solidFill>
                  <a:srgbClr val="57575A"/>
                </a:solidFill>
                <a:latin typeface="Lucida Sans Unicode"/>
                <a:cs typeface="Lucida Sans Unicode"/>
              </a:rPr>
              <a:t> </a:t>
            </a:r>
            <a:r>
              <a:rPr sz="1800" spc="-135" dirty="0">
                <a:solidFill>
                  <a:srgbClr val="57575A"/>
                </a:solidFill>
                <a:latin typeface="Lucida Sans Unicode"/>
                <a:cs typeface="Lucida Sans Unicode"/>
              </a:rPr>
              <a:t>payment</a:t>
            </a:r>
            <a:r>
              <a:rPr sz="1800" spc="-130" dirty="0">
                <a:solidFill>
                  <a:srgbClr val="57575A"/>
                </a:solidFill>
                <a:latin typeface="Lucida Sans Unicode"/>
                <a:cs typeface="Lucida Sans Unicode"/>
              </a:rPr>
              <a:t> </a:t>
            </a:r>
            <a:r>
              <a:rPr sz="1800" spc="-40" dirty="0">
                <a:solidFill>
                  <a:srgbClr val="57575A"/>
                </a:solidFill>
                <a:latin typeface="Lucida Sans Unicode"/>
                <a:cs typeface="Lucida Sans Unicode"/>
              </a:rPr>
              <a:t>data</a:t>
            </a:r>
            <a:endParaRPr sz="1800">
              <a:latin typeface="Lucida Sans Unicode"/>
              <a:cs typeface="Lucida Sans Unicode"/>
            </a:endParaRPr>
          </a:p>
          <a:p>
            <a:pPr marL="274320">
              <a:lnSpc>
                <a:spcPct val="100000"/>
              </a:lnSpc>
            </a:pPr>
            <a:r>
              <a:rPr sz="1800" spc="-90" dirty="0">
                <a:solidFill>
                  <a:srgbClr val="57575A"/>
                </a:solidFill>
                <a:latin typeface="Lucida Sans Unicode"/>
                <a:cs typeface="Lucida Sans Unicode"/>
              </a:rPr>
              <a:t>(credit</a:t>
            </a:r>
            <a:r>
              <a:rPr sz="1800" spc="-145" dirty="0">
                <a:solidFill>
                  <a:srgbClr val="57575A"/>
                </a:solidFill>
                <a:latin typeface="Lucida Sans Unicode"/>
                <a:cs typeface="Lucida Sans Unicode"/>
              </a:rPr>
              <a:t> </a:t>
            </a:r>
            <a:r>
              <a:rPr sz="1800" spc="-120" dirty="0">
                <a:solidFill>
                  <a:srgbClr val="57575A"/>
                </a:solidFill>
                <a:latin typeface="Lucida Sans Unicode"/>
                <a:cs typeface="Lucida Sans Unicode"/>
              </a:rPr>
              <a:t>card</a:t>
            </a:r>
            <a:r>
              <a:rPr sz="1800" spc="-114" dirty="0">
                <a:solidFill>
                  <a:srgbClr val="57575A"/>
                </a:solidFill>
                <a:latin typeface="Lucida Sans Unicode"/>
                <a:cs typeface="Lucida Sans Unicode"/>
              </a:rPr>
              <a:t> </a:t>
            </a:r>
            <a:r>
              <a:rPr sz="1800" spc="-90" dirty="0">
                <a:solidFill>
                  <a:srgbClr val="57575A"/>
                </a:solidFill>
                <a:latin typeface="Lucida Sans Unicode"/>
                <a:cs typeface="Lucida Sans Unicode"/>
              </a:rPr>
              <a:t>data,</a:t>
            </a:r>
            <a:r>
              <a:rPr sz="1800" spc="-125" dirty="0">
                <a:solidFill>
                  <a:srgbClr val="57575A"/>
                </a:solidFill>
                <a:latin typeface="Lucida Sans Unicode"/>
                <a:cs typeface="Lucida Sans Unicode"/>
              </a:rPr>
              <a:t> </a:t>
            </a:r>
            <a:r>
              <a:rPr sz="1800" spc="-20" dirty="0">
                <a:solidFill>
                  <a:srgbClr val="57575A"/>
                </a:solidFill>
                <a:latin typeface="Lucida Sans Unicode"/>
                <a:cs typeface="Lucida Sans Unicode"/>
              </a:rPr>
              <a:t>etc.)</a:t>
            </a:r>
            <a:endParaRPr sz="1800">
              <a:latin typeface="Lucida Sans Unicode"/>
              <a:cs typeface="Lucida Sans Unicode"/>
            </a:endParaRPr>
          </a:p>
        </p:txBody>
      </p:sp>
      <p:sp>
        <p:nvSpPr>
          <p:cNvPr id="21" name="object 21"/>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26</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F1AE0-A3F7-8DCD-5CF3-6BFA2BBDA9C7}"/>
              </a:ext>
            </a:extLst>
          </p:cNvPr>
          <p:cNvSpPr>
            <a:spLocks noGrp="1"/>
          </p:cNvSpPr>
          <p:nvPr>
            <p:ph type="title"/>
          </p:nvPr>
        </p:nvSpPr>
        <p:spPr>
          <a:xfrm>
            <a:off x="346048" y="1031239"/>
            <a:ext cx="7356501" cy="984885"/>
          </a:xfrm>
        </p:spPr>
        <p:txBody>
          <a:bodyPr/>
          <a:lstStyle/>
          <a:p>
            <a:r>
              <a:rPr lang="en-US" dirty="0"/>
              <a:t>Challenges of IT Security</a:t>
            </a:r>
            <a:endParaRPr lang="de-DE" dirty="0"/>
          </a:p>
        </p:txBody>
      </p:sp>
      <p:sp>
        <p:nvSpPr>
          <p:cNvPr id="3" name="object 7">
            <a:extLst>
              <a:ext uri="{FF2B5EF4-FFF2-40B4-BE49-F238E27FC236}">
                <a16:creationId xmlns:a16="http://schemas.microsoft.com/office/drawing/2014/main" id="{BE69F9B4-565F-77F2-97C5-697B842F9147}"/>
              </a:ext>
            </a:extLst>
          </p:cNvPr>
          <p:cNvSpPr txBox="1"/>
          <p:nvPr/>
        </p:nvSpPr>
        <p:spPr>
          <a:xfrm>
            <a:off x="3723894" y="3389452"/>
            <a:ext cx="5655056" cy="1243289"/>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57575A"/>
                </a:solidFill>
                <a:latin typeface="Lucida Sans Unicode"/>
                <a:cs typeface="Lucida Sans Unicode"/>
              </a:rPr>
              <a:t>“</a:t>
            </a:r>
            <a:r>
              <a:rPr lang="en-US" sz="4000" i="1" dirty="0">
                <a:solidFill>
                  <a:srgbClr val="57575A"/>
                </a:solidFill>
                <a:latin typeface="Calibri"/>
                <a:cs typeface="Calibri"/>
              </a:rPr>
              <a:t>What are some examples for hacks</a:t>
            </a:r>
            <a:r>
              <a:rPr sz="4000" i="1" spc="80" dirty="0">
                <a:solidFill>
                  <a:srgbClr val="57575A"/>
                </a:solidFill>
                <a:latin typeface="Calibri"/>
                <a:cs typeface="Calibri"/>
              </a:rPr>
              <a:t>? </a:t>
            </a:r>
            <a:r>
              <a:rPr sz="4000" spc="305" dirty="0">
                <a:solidFill>
                  <a:srgbClr val="57575A"/>
                </a:solidFill>
                <a:latin typeface="Lucida Sans Unicode"/>
                <a:cs typeface="Lucida Sans Unicode"/>
              </a:rPr>
              <a:t>”</a:t>
            </a:r>
            <a:endParaRPr sz="4000" dirty="0">
              <a:latin typeface="Lucida Sans Unicode"/>
              <a:cs typeface="Lucida Sans Unicode"/>
            </a:endParaRPr>
          </a:p>
        </p:txBody>
      </p:sp>
    </p:spTree>
    <p:extLst>
      <p:ext uri="{BB962C8B-B14F-4D97-AF65-F5344CB8AC3E}">
        <p14:creationId xmlns:p14="http://schemas.microsoft.com/office/powerpoint/2010/main" val="487500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9BFC7-34E9-F751-8FE8-CC8EA1517BC0}"/>
              </a:ext>
            </a:extLst>
          </p:cNvPr>
          <p:cNvSpPr>
            <a:spLocks noGrp="1"/>
          </p:cNvSpPr>
          <p:nvPr>
            <p:ph type="title"/>
          </p:nvPr>
        </p:nvSpPr>
        <p:spPr/>
        <p:txBody>
          <a:bodyPr/>
          <a:lstStyle/>
          <a:p>
            <a:r>
              <a:rPr lang="en-US" dirty="0"/>
              <a:t>XSS </a:t>
            </a:r>
            <a:endParaRPr lang="de-DE" dirty="0"/>
          </a:p>
        </p:txBody>
      </p:sp>
      <p:pic>
        <p:nvPicPr>
          <p:cNvPr id="4" name="trim.17A09DE6-5555-441B-878A-F60EC3A209CE.MOV">
            <a:hlinkClick r:id="" action="ppaction://media"/>
            <a:extLst>
              <a:ext uri="{FF2B5EF4-FFF2-40B4-BE49-F238E27FC236}">
                <a16:creationId xmlns:a16="http://schemas.microsoft.com/office/drawing/2014/main" id="{8D27E5E3-1B15-D186-AF2F-17CF95EC1D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9550" y="1333236"/>
            <a:ext cx="8689163" cy="5431411"/>
          </a:xfrm>
          <a:prstGeom prst="rect">
            <a:avLst/>
          </a:prstGeom>
        </p:spPr>
      </p:pic>
    </p:spTree>
    <p:extLst>
      <p:ext uri="{BB962C8B-B14F-4D97-AF65-F5344CB8AC3E}">
        <p14:creationId xmlns:p14="http://schemas.microsoft.com/office/powerpoint/2010/main" val="319426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2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FE0BD-EC17-F35F-6E16-388232DE9BD4}"/>
              </a:ext>
            </a:extLst>
          </p:cNvPr>
          <p:cNvSpPr>
            <a:spLocks noGrp="1"/>
          </p:cNvSpPr>
          <p:nvPr>
            <p:ph type="title"/>
          </p:nvPr>
        </p:nvSpPr>
        <p:spPr>
          <a:xfrm>
            <a:off x="346048" y="1031239"/>
            <a:ext cx="8118501" cy="984885"/>
          </a:xfrm>
        </p:spPr>
        <p:txBody>
          <a:bodyPr/>
          <a:lstStyle/>
          <a:p>
            <a:r>
              <a:rPr lang="en-US" dirty="0"/>
              <a:t>Server-Side Request Forgery (SSRF)</a:t>
            </a:r>
            <a:endParaRPr lang="de-DE" dirty="0"/>
          </a:p>
        </p:txBody>
      </p:sp>
      <p:pic>
        <p:nvPicPr>
          <p:cNvPr id="5" name="Grafik 4">
            <a:extLst>
              <a:ext uri="{FF2B5EF4-FFF2-40B4-BE49-F238E27FC236}">
                <a16:creationId xmlns:a16="http://schemas.microsoft.com/office/drawing/2014/main" id="{F152B998-C751-4088-EFCB-438344CC030B}"/>
              </a:ext>
            </a:extLst>
          </p:cNvPr>
          <p:cNvPicPr>
            <a:picLocks noChangeAspect="1"/>
          </p:cNvPicPr>
          <p:nvPr/>
        </p:nvPicPr>
        <p:blipFill>
          <a:blip r:embed="rId2"/>
          <a:stretch>
            <a:fillRect/>
          </a:stretch>
        </p:blipFill>
        <p:spPr>
          <a:xfrm>
            <a:off x="605997" y="2514600"/>
            <a:ext cx="5458587" cy="2905530"/>
          </a:xfrm>
          <a:prstGeom prst="rect">
            <a:avLst/>
          </a:prstGeom>
        </p:spPr>
      </p:pic>
      <p:pic>
        <p:nvPicPr>
          <p:cNvPr id="7" name="Grafik 6">
            <a:extLst>
              <a:ext uri="{FF2B5EF4-FFF2-40B4-BE49-F238E27FC236}">
                <a16:creationId xmlns:a16="http://schemas.microsoft.com/office/drawing/2014/main" id="{5446F7D5-EFD4-3584-BBE7-B672D2980F69}"/>
              </a:ext>
            </a:extLst>
          </p:cNvPr>
          <p:cNvPicPr>
            <a:picLocks noChangeAspect="1"/>
          </p:cNvPicPr>
          <p:nvPr/>
        </p:nvPicPr>
        <p:blipFill>
          <a:blip r:embed="rId3"/>
          <a:stretch>
            <a:fillRect/>
          </a:stretch>
        </p:blipFill>
        <p:spPr>
          <a:xfrm>
            <a:off x="7329131" y="2841956"/>
            <a:ext cx="4248743" cy="533474"/>
          </a:xfrm>
          <a:prstGeom prst="rect">
            <a:avLst/>
          </a:prstGeom>
        </p:spPr>
      </p:pic>
      <p:pic>
        <p:nvPicPr>
          <p:cNvPr id="9" name="Grafik 8">
            <a:extLst>
              <a:ext uri="{FF2B5EF4-FFF2-40B4-BE49-F238E27FC236}">
                <a16:creationId xmlns:a16="http://schemas.microsoft.com/office/drawing/2014/main" id="{A472A316-57E5-80B5-4DAE-CACC76906046}"/>
              </a:ext>
            </a:extLst>
          </p:cNvPr>
          <p:cNvPicPr>
            <a:picLocks noChangeAspect="1"/>
          </p:cNvPicPr>
          <p:nvPr/>
        </p:nvPicPr>
        <p:blipFill>
          <a:blip r:embed="rId4"/>
          <a:stretch>
            <a:fillRect/>
          </a:stretch>
        </p:blipFill>
        <p:spPr>
          <a:xfrm>
            <a:off x="7245350" y="3982605"/>
            <a:ext cx="3029373" cy="590632"/>
          </a:xfrm>
          <a:prstGeom prst="rect">
            <a:avLst/>
          </a:prstGeom>
        </p:spPr>
      </p:pic>
      <p:sp>
        <p:nvSpPr>
          <p:cNvPr id="10" name="Textfeld 9">
            <a:extLst>
              <a:ext uri="{FF2B5EF4-FFF2-40B4-BE49-F238E27FC236}">
                <a16:creationId xmlns:a16="http://schemas.microsoft.com/office/drawing/2014/main" id="{0F9BBFFD-C57A-C109-58A7-9A1D32707ADA}"/>
              </a:ext>
            </a:extLst>
          </p:cNvPr>
          <p:cNvSpPr txBox="1"/>
          <p:nvPr/>
        </p:nvSpPr>
        <p:spPr>
          <a:xfrm>
            <a:off x="7322782" y="1905000"/>
            <a:ext cx="4189768" cy="369332"/>
          </a:xfrm>
          <a:prstGeom prst="rect">
            <a:avLst/>
          </a:prstGeom>
          <a:noFill/>
        </p:spPr>
        <p:txBody>
          <a:bodyPr wrap="square" rtlCol="0">
            <a:spAutoFit/>
          </a:bodyPr>
          <a:lstStyle/>
          <a:p>
            <a:r>
              <a:rPr lang="en-US" dirty="0"/>
              <a:t>Exploits</a:t>
            </a:r>
            <a:endParaRPr lang="de-DE" dirty="0"/>
          </a:p>
        </p:txBody>
      </p:sp>
      <p:sp>
        <p:nvSpPr>
          <p:cNvPr id="11" name="Textfeld 10">
            <a:extLst>
              <a:ext uri="{FF2B5EF4-FFF2-40B4-BE49-F238E27FC236}">
                <a16:creationId xmlns:a16="http://schemas.microsoft.com/office/drawing/2014/main" id="{9256376D-430A-1C65-0935-8C8611B68F7F}"/>
              </a:ext>
            </a:extLst>
          </p:cNvPr>
          <p:cNvSpPr txBox="1"/>
          <p:nvPr/>
        </p:nvSpPr>
        <p:spPr>
          <a:xfrm>
            <a:off x="463550" y="1899428"/>
            <a:ext cx="4189768" cy="369332"/>
          </a:xfrm>
          <a:prstGeom prst="rect">
            <a:avLst/>
          </a:prstGeom>
          <a:noFill/>
        </p:spPr>
        <p:txBody>
          <a:bodyPr wrap="square" rtlCol="0">
            <a:spAutoFit/>
          </a:bodyPr>
          <a:lstStyle/>
          <a:p>
            <a:r>
              <a:rPr lang="en-US" dirty="0"/>
              <a:t>SSRF-vulnerable code</a:t>
            </a:r>
            <a:endParaRPr lang="de-DE" dirty="0"/>
          </a:p>
        </p:txBody>
      </p:sp>
      <p:sp>
        <p:nvSpPr>
          <p:cNvPr id="3" name="TextBox 2">
            <a:extLst>
              <a:ext uri="{FF2B5EF4-FFF2-40B4-BE49-F238E27FC236}">
                <a16:creationId xmlns:a16="http://schemas.microsoft.com/office/drawing/2014/main" id="{4C8C265E-6BFF-6C56-D698-4B2E5AF9A4D2}"/>
              </a:ext>
            </a:extLst>
          </p:cNvPr>
          <p:cNvSpPr txBox="1"/>
          <p:nvPr/>
        </p:nvSpPr>
        <p:spPr>
          <a:xfrm>
            <a:off x="4121150" y="5105400"/>
            <a:ext cx="4800600" cy="923330"/>
          </a:xfrm>
          <a:prstGeom prst="rect">
            <a:avLst/>
          </a:prstGeom>
          <a:noFill/>
        </p:spPr>
        <p:txBody>
          <a:bodyPr wrap="square" rtlCol="0">
            <a:spAutoFit/>
          </a:bodyPr>
          <a:lstStyle/>
          <a:p>
            <a:pPr marL="285750" indent="-285750">
              <a:buFont typeface="Wingdings" panose="05000000000000000000" pitchFamily="2" charset="2"/>
              <a:buChar char="à"/>
            </a:pPr>
            <a:r>
              <a:rPr lang="en-US" dirty="0">
                <a:sym typeface="Wingdings" panose="05000000000000000000" pitchFamily="2" charset="2"/>
              </a:rPr>
              <a:t>Missing input validation</a:t>
            </a:r>
          </a:p>
          <a:p>
            <a:pPr marL="285750" indent="-285750">
              <a:buFont typeface="Wingdings" panose="05000000000000000000" pitchFamily="2" charset="2"/>
              <a:buChar char="à"/>
            </a:pPr>
            <a:r>
              <a:rPr lang="en-US" dirty="0">
                <a:sym typeface="Wingdings" panose="05000000000000000000" pitchFamily="2" charset="2"/>
              </a:rPr>
              <a:t>We’ll get to that in the Application Security section</a:t>
            </a:r>
            <a:endParaRPr lang="en-US" dirty="0"/>
          </a:p>
        </p:txBody>
      </p:sp>
    </p:spTree>
    <p:extLst>
      <p:ext uri="{BB962C8B-B14F-4D97-AF65-F5344CB8AC3E}">
        <p14:creationId xmlns:p14="http://schemas.microsoft.com/office/powerpoint/2010/main" val="1738110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114" dirty="0"/>
              <a:t>Security</a:t>
            </a:r>
            <a:r>
              <a:rPr spc="-280" dirty="0"/>
              <a:t> </a:t>
            </a:r>
            <a:r>
              <a:rPr spc="-120" dirty="0"/>
              <a:t>Threats</a:t>
            </a:r>
          </a:p>
        </p:txBody>
      </p:sp>
      <p:pic>
        <p:nvPicPr>
          <p:cNvPr id="3" name="object 3"/>
          <p:cNvPicPr/>
          <p:nvPr/>
        </p:nvPicPr>
        <p:blipFill>
          <a:blip r:embed="rId2" cstate="print"/>
          <a:stretch>
            <a:fillRect/>
          </a:stretch>
        </p:blipFill>
        <p:spPr>
          <a:xfrm>
            <a:off x="1996439" y="1682495"/>
            <a:ext cx="8209788" cy="4788408"/>
          </a:xfrm>
          <a:prstGeom prst="rect">
            <a:avLst/>
          </a:prstGeom>
        </p:spPr>
      </p:pic>
      <p:sp>
        <p:nvSpPr>
          <p:cNvPr id="4" name="object 4"/>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r>
              <a:rPr spc="-25" dirty="0"/>
              <a:t>27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535C14-CD05-B97B-48CA-BDA11970340C}"/>
              </a:ext>
            </a:extLst>
          </p:cNvPr>
          <p:cNvSpPr>
            <a:spLocks noGrp="1"/>
          </p:cNvSpPr>
          <p:nvPr>
            <p:ph type="title"/>
          </p:nvPr>
        </p:nvSpPr>
        <p:spPr>
          <a:xfrm>
            <a:off x="346048" y="990600"/>
            <a:ext cx="6975501" cy="492443"/>
          </a:xfrm>
        </p:spPr>
        <p:txBody>
          <a:bodyPr/>
          <a:lstStyle/>
          <a:p>
            <a:r>
              <a:rPr lang="en-US" dirty="0"/>
              <a:t>Relevance IT </a:t>
            </a:r>
            <a:r>
              <a:rPr lang="en-US" dirty="0" err="1"/>
              <a:t>Sicherheit</a:t>
            </a:r>
            <a:endParaRPr lang="de-DE" dirty="0"/>
          </a:p>
        </p:txBody>
      </p:sp>
      <p:pic>
        <p:nvPicPr>
          <p:cNvPr id="7" name="Grafik 6">
            <a:extLst>
              <a:ext uri="{FF2B5EF4-FFF2-40B4-BE49-F238E27FC236}">
                <a16:creationId xmlns:a16="http://schemas.microsoft.com/office/drawing/2014/main" id="{80A7DC73-D384-34CE-EAAE-9641766B0087}"/>
              </a:ext>
            </a:extLst>
          </p:cNvPr>
          <p:cNvPicPr>
            <a:picLocks noChangeAspect="1"/>
          </p:cNvPicPr>
          <p:nvPr/>
        </p:nvPicPr>
        <p:blipFill>
          <a:blip r:embed="rId2"/>
          <a:stretch>
            <a:fillRect/>
          </a:stretch>
        </p:blipFill>
        <p:spPr>
          <a:xfrm>
            <a:off x="7004143" y="2224144"/>
            <a:ext cx="4477375" cy="1700851"/>
          </a:xfrm>
          <a:prstGeom prst="rect">
            <a:avLst/>
          </a:prstGeom>
        </p:spPr>
      </p:pic>
      <p:sp>
        <p:nvSpPr>
          <p:cNvPr id="8" name="Textfeld 9">
            <a:extLst>
              <a:ext uri="{FF2B5EF4-FFF2-40B4-BE49-F238E27FC236}">
                <a16:creationId xmlns:a16="http://schemas.microsoft.com/office/drawing/2014/main" id="{8FE52B89-E179-0C7C-A362-30A4F6E88A42}"/>
              </a:ext>
            </a:extLst>
          </p:cNvPr>
          <p:cNvSpPr txBox="1"/>
          <p:nvPr/>
        </p:nvSpPr>
        <p:spPr bwMode="auto">
          <a:xfrm>
            <a:off x="6864350" y="1725574"/>
            <a:ext cx="4477375" cy="348006"/>
          </a:xfrm>
          <a:prstGeom prst="rect">
            <a:avLst/>
          </a:prstGeom>
          <a:noFill/>
          <a:ln w="6350">
            <a:solidFill>
              <a:schemeClr val="bg1"/>
            </a:solidFill>
            <a:miter lim="800000"/>
            <a:headEnd/>
            <a:tailEnd/>
          </a:ln>
        </p:spPr>
        <p:txBody>
          <a:bodyPr vert="horz" wrap="square" lIns="72000" tIns="50400" rIns="72000" bIns="50400" numCol="1" rtlCol="0" anchor="t" anchorCtr="0" compatLnSpc="1">
            <a:prstTxWarp prst="textNoShape">
              <a:avLst/>
            </a:prstTxWarp>
            <a:spAutoFit/>
          </a:bodyPr>
          <a:lstStyle/>
          <a:p>
            <a:pPr marL="0" marR="0" indent="0" algn="ctr" defTabSz="914400" rtl="0" eaLnBrk="0" fontAlgn="base" latinLnBrk="0" hangingPunct="0">
              <a:lnSpc>
                <a:spcPct val="100000"/>
              </a:lnSpc>
              <a:spcBef>
                <a:spcPts val="0"/>
              </a:spcBef>
              <a:spcAft>
                <a:spcPts val="600"/>
              </a:spcAft>
              <a:buClrTx/>
              <a:buSzTx/>
              <a:buFontTx/>
              <a:buNone/>
              <a:tabLst/>
            </a:pPr>
            <a:r>
              <a:rPr kumimoji="0" lang="de-DE" sz="1600" b="0" i="0" u="none" strike="noStrike" kern="1200" cap="none" spc="0" normalizeH="0" baseline="0" noProof="0" dirty="0" err="1">
                <a:ln>
                  <a:noFill/>
                </a:ln>
                <a:solidFill>
                  <a:schemeClr val="tx2"/>
                </a:solidFill>
                <a:effectLst/>
                <a:uLnTx/>
                <a:uFillTx/>
                <a:latin typeface="+mn-lt"/>
                <a:ea typeface="MS PGothic" pitchFamily="34" charset="-128"/>
                <a:cs typeface="ＭＳ Ｐゴシック" pitchFamily="-109" charset="-128"/>
              </a:rPr>
              <a:t>Distributed</a:t>
            </a:r>
            <a:r>
              <a:rPr kumimoji="0" lang="de-DE" sz="1600" b="0" i="0" u="none" strike="noStrike" kern="1200" cap="none" spc="0" normalizeH="0" baseline="0" noProof="0" dirty="0">
                <a:ln>
                  <a:noFill/>
                </a:ln>
                <a:solidFill>
                  <a:schemeClr val="tx2"/>
                </a:solidFill>
                <a:effectLst/>
                <a:uLnTx/>
                <a:uFillTx/>
                <a:latin typeface="+mn-lt"/>
                <a:ea typeface="MS PGothic" pitchFamily="34" charset="-128"/>
                <a:cs typeface="ＭＳ Ｐゴシック" pitchFamily="-109" charset="-128"/>
              </a:rPr>
              <a:t> </a:t>
            </a:r>
            <a:r>
              <a:rPr kumimoji="0" lang="de-DE" sz="1600" b="0" i="0" u="none" strike="noStrike" kern="1200" cap="none" spc="0" normalizeH="0" baseline="0" noProof="0" dirty="0" err="1">
                <a:ln>
                  <a:noFill/>
                </a:ln>
                <a:solidFill>
                  <a:schemeClr val="tx2"/>
                </a:solidFill>
                <a:effectLst/>
                <a:uLnTx/>
                <a:uFillTx/>
                <a:latin typeface="+mn-lt"/>
                <a:ea typeface="MS PGothic" pitchFamily="34" charset="-128"/>
                <a:cs typeface="ＭＳ Ｐゴシック" pitchFamily="-109" charset="-128"/>
              </a:rPr>
              <a:t>Denial</a:t>
            </a:r>
            <a:r>
              <a:rPr kumimoji="0" lang="de-DE" sz="1600" b="0" i="0" u="none" strike="noStrike" kern="1200" cap="none" spc="0" normalizeH="0" baseline="0" noProof="0" dirty="0">
                <a:ln>
                  <a:noFill/>
                </a:ln>
                <a:solidFill>
                  <a:schemeClr val="tx2"/>
                </a:solidFill>
                <a:effectLst/>
                <a:uLnTx/>
                <a:uFillTx/>
                <a:latin typeface="+mn-lt"/>
                <a:ea typeface="MS PGothic" pitchFamily="34" charset="-128"/>
                <a:cs typeface="ＭＳ Ｐゴシック" pitchFamily="-109" charset="-128"/>
              </a:rPr>
              <a:t> of Service (GitHub 2018)</a:t>
            </a:r>
          </a:p>
        </p:txBody>
      </p:sp>
      <p:pic>
        <p:nvPicPr>
          <p:cNvPr id="9" name="Grafik 15">
            <a:extLst>
              <a:ext uri="{FF2B5EF4-FFF2-40B4-BE49-F238E27FC236}">
                <a16:creationId xmlns:a16="http://schemas.microsoft.com/office/drawing/2014/main" id="{E504CA53-4D0D-99A1-8712-E9E309195A9A}"/>
              </a:ext>
            </a:extLst>
          </p:cNvPr>
          <p:cNvPicPr>
            <a:picLocks noChangeAspect="1"/>
          </p:cNvPicPr>
          <p:nvPr/>
        </p:nvPicPr>
        <p:blipFill>
          <a:blip r:embed="rId3"/>
          <a:stretch>
            <a:fillRect/>
          </a:stretch>
        </p:blipFill>
        <p:spPr>
          <a:xfrm>
            <a:off x="10324953" y="5390303"/>
            <a:ext cx="1823791" cy="1367844"/>
          </a:xfrm>
          <a:prstGeom prst="rect">
            <a:avLst/>
          </a:prstGeom>
        </p:spPr>
      </p:pic>
      <p:pic>
        <p:nvPicPr>
          <p:cNvPr id="10" name="Grafik 9">
            <a:extLst>
              <a:ext uri="{FF2B5EF4-FFF2-40B4-BE49-F238E27FC236}">
                <a16:creationId xmlns:a16="http://schemas.microsoft.com/office/drawing/2014/main" id="{B00EF86A-62E0-925A-95A9-146683B74C27}"/>
              </a:ext>
            </a:extLst>
          </p:cNvPr>
          <p:cNvPicPr>
            <a:picLocks noChangeAspect="1"/>
          </p:cNvPicPr>
          <p:nvPr/>
        </p:nvPicPr>
        <p:blipFill>
          <a:blip r:embed="rId4"/>
          <a:stretch>
            <a:fillRect/>
          </a:stretch>
        </p:blipFill>
        <p:spPr>
          <a:xfrm>
            <a:off x="9444664" y="4146643"/>
            <a:ext cx="2733589" cy="1243660"/>
          </a:xfrm>
          <a:prstGeom prst="rect">
            <a:avLst/>
          </a:prstGeom>
        </p:spPr>
      </p:pic>
      <p:pic>
        <p:nvPicPr>
          <p:cNvPr id="11" name="Picture 10">
            <a:extLst>
              <a:ext uri="{FF2B5EF4-FFF2-40B4-BE49-F238E27FC236}">
                <a16:creationId xmlns:a16="http://schemas.microsoft.com/office/drawing/2014/main" id="{6D1C73AB-34B3-51EC-D24A-54DE0321B946}"/>
              </a:ext>
            </a:extLst>
          </p:cNvPr>
          <p:cNvPicPr>
            <a:picLocks noChangeAspect="1"/>
          </p:cNvPicPr>
          <p:nvPr/>
        </p:nvPicPr>
        <p:blipFill>
          <a:blip r:embed="rId5"/>
          <a:stretch>
            <a:fillRect/>
          </a:stretch>
        </p:blipFill>
        <p:spPr>
          <a:xfrm>
            <a:off x="346048" y="1725574"/>
            <a:ext cx="2767484" cy="1498891"/>
          </a:xfrm>
          <a:prstGeom prst="rect">
            <a:avLst/>
          </a:prstGeom>
        </p:spPr>
      </p:pic>
      <p:pic>
        <p:nvPicPr>
          <p:cNvPr id="13" name="Picture 12">
            <a:extLst>
              <a:ext uri="{FF2B5EF4-FFF2-40B4-BE49-F238E27FC236}">
                <a16:creationId xmlns:a16="http://schemas.microsoft.com/office/drawing/2014/main" id="{F56607CE-9774-F098-5DEF-DBC10A5F07A0}"/>
              </a:ext>
            </a:extLst>
          </p:cNvPr>
          <p:cNvPicPr>
            <a:picLocks noChangeAspect="1"/>
          </p:cNvPicPr>
          <p:nvPr/>
        </p:nvPicPr>
        <p:blipFill>
          <a:blip r:embed="rId6"/>
          <a:stretch>
            <a:fillRect/>
          </a:stretch>
        </p:blipFill>
        <p:spPr>
          <a:xfrm>
            <a:off x="350561" y="3224464"/>
            <a:ext cx="2762971" cy="1425801"/>
          </a:xfrm>
          <a:prstGeom prst="rect">
            <a:avLst/>
          </a:prstGeom>
        </p:spPr>
      </p:pic>
      <p:pic>
        <p:nvPicPr>
          <p:cNvPr id="15" name="Picture 14">
            <a:extLst>
              <a:ext uri="{FF2B5EF4-FFF2-40B4-BE49-F238E27FC236}">
                <a16:creationId xmlns:a16="http://schemas.microsoft.com/office/drawing/2014/main" id="{45F124B5-6A24-282E-EF43-26703647A14E}"/>
              </a:ext>
            </a:extLst>
          </p:cNvPr>
          <p:cNvPicPr>
            <a:picLocks noChangeAspect="1"/>
          </p:cNvPicPr>
          <p:nvPr/>
        </p:nvPicPr>
        <p:blipFill>
          <a:blip r:embed="rId7"/>
          <a:stretch>
            <a:fillRect/>
          </a:stretch>
        </p:blipFill>
        <p:spPr>
          <a:xfrm>
            <a:off x="346048" y="4568893"/>
            <a:ext cx="2762970" cy="1364240"/>
          </a:xfrm>
          <a:prstGeom prst="rect">
            <a:avLst/>
          </a:prstGeom>
        </p:spPr>
      </p:pic>
      <p:sp>
        <p:nvSpPr>
          <p:cNvPr id="17" name="TextBox 16">
            <a:extLst>
              <a:ext uri="{FF2B5EF4-FFF2-40B4-BE49-F238E27FC236}">
                <a16:creationId xmlns:a16="http://schemas.microsoft.com/office/drawing/2014/main" id="{92D5C0C9-9CC1-5671-3B5F-5A891EC3AC2A}"/>
              </a:ext>
            </a:extLst>
          </p:cNvPr>
          <p:cNvSpPr txBox="1"/>
          <p:nvPr/>
        </p:nvSpPr>
        <p:spPr>
          <a:xfrm>
            <a:off x="120561" y="6190820"/>
            <a:ext cx="6248400" cy="553998"/>
          </a:xfrm>
          <a:prstGeom prst="rect">
            <a:avLst/>
          </a:prstGeom>
          <a:noFill/>
        </p:spPr>
        <p:txBody>
          <a:bodyPr wrap="square">
            <a:spAutoFit/>
          </a:bodyPr>
          <a:lstStyle/>
          <a:p>
            <a:r>
              <a:rPr lang="en-US" sz="1000" dirty="0" err="1"/>
              <a:t>Quellen</a:t>
            </a:r>
            <a:r>
              <a:rPr lang="en-US" sz="1000" dirty="0"/>
              <a:t>: </a:t>
            </a:r>
            <a:r>
              <a:rPr lang="en-US" sz="1000" dirty="0">
                <a:hlinkClick r:id="rId8"/>
              </a:rPr>
              <a:t>https://securityintelligence.com/posts/whats-new-2022-cost-of-a-data-breach-report/</a:t>
            </a:r>
            <a:r>
              <a:rPr lang="en-US" sz="1000" dirty="0"/>
              <a:t> , </a:t>
            </a:r>
            <a:r>
              <a:rPr lang="en-US" sz="1000" dirty="0">
                <a:hlinkClick r:id="rId9"/>
              </a:rPr>
              <a:t>https://ermetic.com/blog/cloud/ibm-cost-of-a-data-breach-2022-highlights-for-cloud-security-professionals/</a:t>
            </a:r>
            <a:r>
              <a:rPr lang="en-US" sz="1000" dirty="0"/>
              <a:t> , </a:t>
            </a:r>
            <a:r>
              <a:rPr lang="en-US" sz="1000" dirty="0">
                <a:hlinkClick r:id="rId10"/>
              </a:rPr>
              <a:t>https://www.bitsight.com/blog/cost-of-data-breach</a:t>
            </a:r>
            <a:r>
              <a:rPr lang="en-US" sz="1000" dirty="0"/>
              <a:t> </a:t>
            </a:r>
          </a:p>
        </p:txBody>
      </p:sp>
      <p:pic>
        <p:nvPicPr>
          <p:cNvPr id="19" name="Picture 18">
            <a:extLst>
              <a:ext uri="{FF2B5EF4-FFF2-40B4-BE49-F238E27FC236}">
                <a16:creationId xmlns:a16="http://schemas.microsoft.com/office/drawing/2014/main" id="{0467F0D4-1E24-A25D-452B-A02F5EAE6BAD}"/>
              </a:ext>
            </a:extLst>
          </p:cNvPr>
          <p:cNvPicPr>
            <a:picLocks noChangeAspect="1"/>
          </p:cNvPicPr>
          <p:nvPr/>
        </p:nvPicPr>
        <p:blipFill>
          <a:blip r:embed="rId11"/>
          <a:stretch>
            <a:fillRect/>
          </a:stretch>
        </p:blipFill>
        <p:spPr>
          <a:xfrm>
            <a:off x="2784926" y="1538158"/>
            <a:ext cx="3998638" cy="3524635"/>
          </a:xfrm>
          <a:prstGeom prst="rect">
            <a:avLst/>
          </a:prstGeom>
        </p:spPr>
      </p:pic>
      <p:pic>
        <p:nvPicPr>
          <p:cNvPr id="21" name="Picture 20">
            <a:extLst>
              <a:ext uri="{FF2B5EF4-FFF2-40B4-BE49-F238E27FC236}">
                <a16:creationId xmlns:a16="http://schemas.microsoft.com/office/drawing/2014/main" id="{95AD0DCB-6AD7-48AB-C62D-EB4762588931}"/>
              </a:ext>
            </a:extLst>
          </p:cNvPr>
          <p:cNvPicPr>
            <a:picLocks noChangeAspect="1"/>
          </p:cNvPicPr>
          <p:nvPr/>
        </p:nvPicPr>
        <p:blipFill>
          <a:blip r:embed="rId12"/>
          <a:stretch>
            <a:fillRect/>
          </a:stretch>
        </p:blipFill>
        <p:spPr>
          <a:xfrm>
            <a:off x="2760183" y="3866449"/>
            <a:ext cx="3025101" cy="2324371"/>
          </a:xfrm>
          <a:prstGeom prst="rect">
            <a:avLst/>
          </a:prstGeom>
        </p:spPr>
      </p:pic>
      <p:pic>
        <p:nvPicPr>
          <p:cNvPr id="23" name="Picture 22">
            <a:extLst>
              <a:ext uri="{FF2B5EF4-FFF2-40B4-BE49-F238E27FC236}">
                <a16:creationId xmlns:a16="http://schemas.microsoft.com/office/drawing/2014/main" id="{22787DF6-96EB-7F56-F8F0-0A2012D7BD23}"/>
              </a:ext>
            </a:extLst>
          </p:cNvPr>
          <p:cNvPicPr>
            <a:picLocks noChangeAspect="1"/>
          </p:cNvPicPr>
          <p:nvPr/>
        </p:nvPicPr>
        <p:blipFill>
          <a:blip r:embed="rId13"/>
          <a:stretch>
            <a:fillRect/>
          </a:stretch>
        </p:blipFill>
        <p:spPr>
          <a:xfrm>
            <a:off x="6323688" y="3911800"/>
            <a:ext cx="3316826" cy="2597664"/>
          </a:xfrm>
          <a:prstGeom prst="rect">
            <a:avLst/>
          </a:prstGeom>
        </p:spPr>
      </p:pic>
    </p:spTree>
    <p:extLst>
      <p:ext uri="{BB962C8B-B14F-4D97-AF65-F5344CB8AC3E}">
        <p14:creationId xmlns:p14="http://schemas.microsoft.com/office/powerpoint/2010/main" val="2378392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F1AE0-A3F7-8DCD-5CF3-6BFA2BBDA9C7}"/>
              </a:ext>
            </a:extLst>
          </p:cNvPr>
          <p:cNvSpPr>
            <a:spLocks noGrp="1"/>
          </p:cNvSpPr>
          <p:nvPr>
            <p:ph type="title"/>
          </p:nvPr>
        </p:nvSpPr>
        <p:spPr>
          <a:xfrm>
            <a:off x="346048" y="1031239"/>
            <a:ext cx="7356501" cy="984885"/>
          </a:xfrm>
        </p:spPr>
        <p:txBody>
          <a:bodyPr/>
          <a:lstStyle/>
          <a:p>
            <a:r>
              <a:rPr lang="en-US" dirty="0"/>
              <a:t>Challenges of IT Security</a:t>
            </a:r>
            <a:endParaRPr lang="de-DE" dirty="0"/>
          </a:p>
        </p:txBody>
      </p:sp>
      <p:sp>
        <p:nvSpPr>
          <p:cNvPr id="3" name="object 7">
            <a:extLst>
              <a:ext uri="{FF2B5EF4-FFF2-40B4-BE49-F238E27FC236}">
                <a16:creationId xmlns:a16="http://schemas.microsoft.com/office/drawing/2014/main" id="{BE69F9B4-565F-77F2-97C5-697B842F9147}"/>
              </a:ext>
            </a:extLst>
          </p:cNvPr>
          <p:cNvSpPr txBox="1"/>
          <p:nvPr/>
        </p:nvSpPr>
        <p:spPr>
          <a:xfrm>
            <a:off x="3723894" y="3389452"/>
            <a:ext cx="5655056" cy="627736"/>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57575A"/>
                </a:solidFill>
                <a:latin typeface="Lucida Sans Unicode"/>
                <a:cs typeface="Lucida Sans Unicode"/>
              </a:rPr>
              <a:t>“</a:t>
            </a:r>
            <a:r>
              <a:rPr lang="en-US" sz="4000" i="1" dirty="0">
                <a:solidFill>
                  <a:srgbClr val="57575A"/>
                </a:solidFill>
                <a:latin typeface="Calibri"/>
                <a:cs typeface="Calibri"/>
              </a:rPr>
              <a:t>Why is Security difficult</a:t>
            </a:r>
            <a:r>
              <a:rPr sz="4000" i="1" spc="80" dirty="0">
                <a:solidFill>
                  <a:srgbClr val="57575A"/>
                </a:solidFill>
                <a:latin typeface="Calibri"/>
                <a:cs typeface="Calibri"/>
              </a:rPr>
              <a:t>? </a:t>
            </a:r>
            <a:r>
              <a:rPr sz="4000" spc="305" dirty="0">
                <a:solidFill>
                  <a:srgbClr val="57575A"/>
                </a:solidFill>
                <a:latin typeface="Lucida Sans Unicode"/>
                <a:cs typeface="Lucida Sans Unicode"/>
              </a:rPr>
              <a:t>”</a:t>
            </a:r>
            <a:endParaRPr sz="4000" dirty="0">
              <a:latin typeface="Lucida Sans Unicode"/>
              <a:cs typeface="Lucida Sans Unicode"/>
            </a:endParaRPr>
          </a:p>
        </p:txBody>
      </p:sp>
    </p:spTree>
    <p:extLst>
      <p:ext uri="{BB962C8B-B14F-4D97-AF65-F5344CB8AC3E}">
        <p14:creationId xmlns:p14="http://schemas.microsoft.com/office/powerpoint/2010/main" val="2961366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70B0B0-FB13-101A-3A13-FB84F67034D5}"/>
              </a:ext>
            </a:extLst>
          </p:cNvPr>
          <p:cNvSpPr>
            <a:spLocks noGrp="1"/>
          </p:cNvSpPr>
          <p:nvPr>
            <p:ph type="title"/>
          </p:nvPr>
        </p:nvSpPr>
        <p:spPr/>
        <p:txBody>
          <a:bodyPr/>
          <a:lstStyle/>
          <a:p>
            <a:r>
              <a:rPr lang="en-US" dirty="0"/>
              <a:t>Some Challenges</a:t>
            </a:r>
            <a:endParaRPr lang="de-DE" dirty="0"/>
          </a:p>
        </p:txBody>
      </p:sp>
      <p:sp>
        <p:nvSpPr>
          <p:cNvPr id="4" name="Textfeld 3">
            <a:extLst>
              <a:ext uri="{FF2B5EF4-FFF2-40B4-BE49-F238E27FC236}">
                <a16:creationId xmlns:a16="http://schemas.microsoft.com/office/drawing/2014/main" id="{3BE62796-B87F-6D33-5D53-0882CDD7EEB0}"/>
              </a:ext>
            </a:extLst>
          </p:cNvPr>
          <p:cNvSpPr txBox="1"/>
          <p:nvPr/>
        </p:nvSpPr>
        <p:spPr>
          <a:xfrm>
            <a:off x="463550" y="2057400"/>
            <a:ext cx="9601200" cy="4801314"/>
          </a:xfrm>
          <a:prstGeom prst="rect">
            <a:avLst/>
          </a:prstGeom>
          <a:noFill/>
        </p:spPr>
        <p:txBody>
          <a:bodyPr wrap="square" rtlCol="0">
            <a:spAutoFit/>
          </a:bodyPr>
          <a:lstStyle/>
          <a:p>
            <a:pPr marL="285750" indent="-285750">
              <a:buFont typeface="Arial" panose="020B0604020202020204" pitchFamily="34" charset="0"/>
              <a:buChar char="•"/>
            </a:pPr>
            <a:r>
              <a:rPr lang="en-GB" dirty="0"/>
              <a:t>“</a:t>
            </a:r>
            <a:r>
              <a:rPr lang="en-GB" dirty="0" err="1"/>
              <a:t>Securit</a:t>
            </a:r>
            <a:r>
              <a:rPr lang="en-US" dirty="0"/>
              <a:t>y is not important”</a:t>
            </a:r>
          </a:p>
          <a:p>
            <a:pPr marL="285750" indent="-285750">
              <a:buFont typeface="Arial" panose="020B0604020202020204" pitchFamily="34" charset="0"/>
              <a:buChar char="•"/>
            </a:pPr>
            <a:r>
              <a:rPr lang="en-US" dirty="0"/>
              <a:t>“IT Security team prevents instead of enabling”</a:t>
            </a:r>
          </a:p>
          <a:p>
            <a:pPr marL="285750" indent="-285750">
              <a:buFont typeface="Arial" panose="020B0604020202020204" pitchFamily="34" charset="0"/>
              <a:buChar char="•"/>
            </a:pPr>
            <a:r>
              <a:rPr lang="en-US" dirty="0"/>
              <a:t>“Security is a process” (Bruce </a:t>
            </a:r>
            <a:r>
              <a:rPr lang="en-US" dirty="0" err="1"/>
              <a:t>Schneier</a:t>
            </a:r>
            <a:r>
              <a:rPr lang="en-US" dirty="0"/>
              <a:t>)</a:t>
            </a:r>
          </a:p>
          <a:p>
            <a:pPr marL="285750" indent="-285750">
              <a:buFont typeface="Arial" panose="020B0604020202020204" pitchFamily="34" charset="0"/>
              <a:buChar char="•"/>
            </a:pPr>
            <a:r>
              <a:rPr lang="en-US" dirty="0"/>
              <a:t>Security is not tangible and hard to understand</a:t>
            </a:r>
          </a:p>
          <a:p>
            <a:pPr marL="285750" indent="-285750">
              <a:buFont typeface="Arial" panose="020B0604020202020204" pitchFamily="34" charset="0"/>
              <a:buChar char="•"/>
            </a:pPr>
            <a:r>
              <a:rPr lang="en-US" dirty="0"/>
              <a:t>Developers think in terms of user stories, security needs to think in terms of abuser stories</a:t>
            </a:r>
            <a:endParaRPr lang="de-DE" dirty="0"/>
          </a:p>
          <a:p>
            <a:pPr marL="285750" indent="-285750">
              <a:buFont typeface="Arial" panose="020B0604020202020204" pitchFamily="34" charset="0"/>
              <a:buChar char="•"/>
            </a:pPr>
            <a:r>
              <a:rPr lang="de-DE" dirty="0" err="1"/>
              <a:t>Complexity</a:t>
            </a:r>
            <a:r>
              <a:rPr lang="de-DE" dirty="0"/>
              <a:t> </a:t>
            </a:r>
            <a:r>
              <a:rPr lang="de-DE" dirty="0" err="1"/>
              <a:t>stack</a:t>
            </a:r>
            <a:r>
              <a:rPr lang="de-DE" dirty="0"/>
              <a:t> vs. </a:t>
            </a:r>
            <a:r>
              <a:rPr lang="de-DE" dirty="0" err="1"/>
              <a:t>details</a:t>
            </a:r>
            <a:r>
              <a:rPr lang="de-DE" dirty="0"/>
              <a:t> on </a:t>
            </a:r>
            <a:r>
              <a:rPr lang="de-DE" dirty="0" err="1"/>
              <a:t>lower</a:t>
            </a:r>
            <a:r>
              <a:rPr lang="de-DE" dirty="0"/>
              <a:t> </a:t>
            </a:r>
            <a:r>
              <a:rPr lang="de-DE" dirty="0" err="1"/>
              <a:t>levels</a:t>
            </a:r>
            <a:endParaRPr lang="de-DE" dirty="0"/>
          </a:p>
          <a:p>
            <a:pPr marL="285750" indent="-285750">
              <a:buFont typeface="Arial" panose="020B0604020202020204" pitchFamily="34" charset="0"/>
              <a:buChar char="•"/>
            </a:pPr>
            <a:r>
              <a:rPr lang="de-DE" dirty="0" err="1"/>
              <a:t>Each</a:t>
            </a:r>
            <a:r>
              <a:rPr lang="de-DE" dirty="0"/>
              <a:t> </a:t>
            </a:r>
            <a:r>
              <a:rPr lang="de-DE" dirty="0" err="1"/>
              <a:t>system</a:t>
            </a:r>
            <a:r>
              <a:rPr lang="de-DE" dirty="0"/>
              <a:t> </a:t>
            </a:r>
            <a:r>
              <a:rPr lang="de-DE" dirty="0" err="1"/>
              <a:t>has</a:t>
            </a:r>
            <a:r>
              <a:rPr lang="de-DE" dirty="0"/>
              <a:t> </a:t>
            </a:r>
            <a:r>
              <a:rPr lang="de-DE" dirty="0" err="1"/>
              <a:t>specific</a:t>
            </a:r>
            <a:r>
              <a:rPr lang="de-DE" dirty="0"/>
              <a:t> </a:t>
            </a:r>
            <a:r>
              <a:rPr lang="de-DE" dirty="0" err="1"/>
              <a:t>vulnerabilities</a:t>
            </a:r>
            <a:r>
              <a:rPr lang="de-DE" dirty="0"/>
              <a:t> (</a:t>
            </a:r>
            <a:r>
              <a:rPr lang="de-DE" dirty="0" err="1"/>
              <a:t>operating</a:t>
            </a:r>
            <a:r>
              <a:rPr lang="de-DE" dirty="0"/>
              <a:t> </a:t>
            </a:r>
            <a:r>
              <a:rPr lang="de-DE" dirty="0" err="1"/>
              <a:t>systems</a:t>
            </a:r>
            <a:r>
              <a:rPr lang="de-DE" dirty="0"/>
              <a:t>, </a:t>
            </a:r>
            <a:r>
              <a:rPr lang="de-DE" dirty="0" err="1"/>
              <a:t>applications</a:t>
            </a:r>
            <a:r>
              <a:rPr lang="de-DE" dirty="0"/>
              <a:t>, </a:t>
            </a:r>
            <a:r>
              <a:rPr lang="de-DE" dirty="0" err="1"/>
              <a:t>programming</a:t>
            </a:r>
            <a:r>
              <a:rPr lang="de-DE" dirty="0"/>
              <a:t> </a:t>
            </a:r>
            <a:r>
              <a:rPr lang="de-DE" dirty="0" err="1"/>
              <a:t>languages</a:t>
            </a:r>
            <a:r>
              <a:rPr lang="de-DE" dirty="0"/>
              <a:t> etc.)</a:t>
            </a:r>
          </a:p>
          <a:p>
            <a:pPr marL="285750" indent="-285750">
              <a:buFont typeface="Arial" panose="020B0604020202020204" pitchFamily="34" charset="0"/>
              <a:buChar char="•"/>
            </a:pPr>
            <a:r>
              <a:rPr lang="de-DE" dirty="0" err="1"/>
              <a:t>Complex</a:t>
            </a:r>
            <a:r>
              <a:rPr lang="de-DE" dirty="0"/>
              <a:t> </a:t>
            </a:r>
            <a:r>
              <a:rPr lang="de-DE" dirty="0" err="1"/>
              <a:t>systems</a:t>
            </a:r>
            <a:r>
              <a:rPr lang="de-DE" dirty="0"/>
              <a:t> </a:t>
            </a:r>
            <a:r>
              <a:rPr lang="de-DE" dirty="0" err="1"/>
              <a:t>that</a:t>
            </a:r>
            <a:r>
              <a:rPr lang="de-DE" dirty="0"/>
              <a:t> </a:t>
            </a:r>
            <a:r>
              <a:rPr lang="de-DE" dirty="0" err="1"/>
              <a:t>interact</a:t>
            </a:r>
            <a:r>
              <a:rPr lang="de-DE" dirty="0"/>
              <a:t> </a:t>
            </a:r>
            <a:r>
              <a:rPr lang="de-DE" dirty="0" err="1"/>
              <a:t>with</a:t>
            </a:r>
            <a:r>
              <a:rPr lang="de-DE" dirty="0"/>
              <a:t> </a:t>
            </a:r>
            <a:r>
              <a:rPr lang="de-DE" dirty="0" err="1"/>
              <a:t>each</a:t>
            </a:r>
            <a:r>
              <a:rPr lang="de-DE" dirty="0"/>
              <a:t> </a:t>
            </a:r>
            <a:r>
              <a:rPr lang="de-DE" dirty="0" err="1"/>
              <a:t>other</a:t>
            </a:r>
            <a:r>
              <a:rPr lang="de-DE" dirty="0"/>
              <a:t> in </a:t>
            </a:r>
            <a:r>
              <a:rPr lang="de-DE" dirty="0" err="1"/>
              <a:t>manner</a:t>
            </a:r>
            <a:r>
              <a:rPr lang="de-DE" dirty="0"/>
              <a:t> </a:t>
            </a:r>
            <a:r>
              <a:rPr lang="de-DE" dirty="0" err="1"/>
              <a:t>hard</a:t>
            </a:r>
            <a:r>
              <a:rPr lang="de-DE" dirty="0"/>
              <a:t> </a:t>
            </a:r>
            <a:r>
              <a:rPr lang="de-DE" dirty="0" err="1"/>
              <a:t>to</a:t>
            </a:r>
            <a:r>
              <a:rPr lang="de-DE" dirty="0"/>
              <a:t> </a:t>
            </a:r>
            <a:r>
              <a:rPr lang="de-DE" dirty="0" err="1"/>
              <a:t>reproduce</a:t>
            </a:r>
            <a:endParaRPr lang="de-DE" dirty="0"/>
          </a:p>
          <a:p>
            <a:pPr marL="285750" indent="-285750">
              <a:buFont typeface="Arial" panose="020B0604020202020204" pitchFamily="34" charset="0"/>
              <a:buChar char="•"/>
            </a:pPr>
            <a:r>
              <a:rPr lang="de-DE" dirty="0"/>
              <a:t>Hard </a:t>
            </a:r>
            <a:r>
              <a:rPr lang="de-DE" dirty="0" err="1"/>
              <a:t>to</a:t>
            </a:r>
            <a:r>
              <a:rPr lang="de-DE" dirty="0"/>
              <a:t> </a:t>
            </a:r>
            <a:r>
              <a:rPr lang="de-DE" dirty="0" err="1"/>
              <a:t>incorporate</a:t>
            </a:r>
            <a:r>
              <a:rPr lang="de-DE" dirty="0"/>
              <a:t> </a:t>
            </a:r>
            <a:r>
              <a:rPr lang="de-DE" dirty="0" err="1"/>
              <a:t>into</a:t>
            </a:r>
            <a:r>
              <a:rPr lang="de-DE" dirty="0"/>
              <a:t> </a:t>
            </a:r>
            <a:r>
              <a:rPr lang="de-DE" dirty="0" err="1"/>
              <a:t>software</a:t>
            </a:r>
            <a:r>
              <a:rPr lang="de-DE" dirty="0"/>
              <a:t> </a:t>
            </a:r>
            <a:r>
              <a:rPr lang="de-DE" dirty="0" err="1"/>
              <a:t>development</a:t>
            </a:r>
            <a:r>
              <a:rPr lang="de-DE" dirty="0"/>
              <a:t> </a:t>
            </a:r>
            <a:r>
              <a:rPr lang="de-DE" dirty="0" err="1"/>
              <a:t>lifecycle</a:t>
            </a:r>
            <a:endParaRPr lang="de-DE" dirty="0"/>
          </a:p>
          <a:p>
            <a:pPr marL="285750" indent="-285750">
              <a:buFont typeface="Arial" panose="020B0604020202020204" pitchFamily="34" charset="0"/>
              <a:buChar char="•"/>
            </a:pPr>
            <a:r>
              <a:rPr lang="de-DE" dirty="0"/>
              <a:t>Security vs. Usability </a:t>
            </a:r>
          </a:p>
          <a:p>
            <a:pPr marL="285750" indent="-285750">
              <a:buFont typeface="Arial" panose="020B0604020202020204" pitchFamily="34" charset="0"/>
              <a:buChar char="•"/>
            </a:pPr>
            <a:r>
              <a:rPr lang="de-DE" dirty="0"/>
              <a:t>Flood </a:t>
            </a:r>
            <a:r>
              <a:rPr lang="de-DE" dirty="0" err="1"/>
              <a:t>of</a:t>
            </a:r>
            <a:r>
              <a:rPr lang="de-DE" dirty="0"/>
              <a:t> </a:t>
            </a:r>
            <a:r>
              <a:rPr lang="de-DE" dirty="0" err="1"/>
              <a:t>security</a:t>
            </a:r>
            <a:r>
              <a:rPr lang="de-DE" dirty="0"/>
              <a:t> </a:t>
            </a:r>
            <a:r>
              <a:rPr lang="de-DE" dirty="0" err="1"/>
              <a:t>news</a:t>
            </a:r>
            <a:endParaRPr lang="de-DE" dirty="0"/>
          </a:p>
          <a:p>
            <a:pPr marL="285750" indent="-285750">
              <a:buFont typeface="Arial" panose="020B0604020202020204" pitchFamily="34" charset="0"/>
              <a:buChar char="•"/>
            </a:pPr>
            <a:r>
              <a:rPr lang="de-DE" dirty="0"/>
              <a:t>Connectivity</a:t>
            </a:r>
          </a:p>
          <a:p>
            <a:pPr marL="285750" indent="-285750">
              <a:buFont typeface="Arial" panose="020B0604020202020204" pitchFamily="34" charset="0"/>
              <a:buChar char="•"/>
            </a:pPr>
            <a:r>
              <a:rPr lang="de-DE" dirty="0"/>
              <a:t>Zero </a:t>
            </a:r>
            <a:r>
              <a:rPr lang="de-DE" dirty="0" err="1"/>
              <a:t>day</a:t>
            </a:r>
            <a:r>
              <a:rPr lang="de-DE" dirty="0"/>
              <a:t> </a:t>
            </a:r>
            <a:r>
              <a:rPr lang="de-DE" dirty="0" err="1"/>
              <a:t>exploits</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61048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E72D49-FE93-6FB9-D160-A420F088A39C}"/>
              </a:ext>
            </a:extLst>
          </p:cNvPr>
          <p:cNvSpPr>
            <a:spLocks noGrp="1"/>
          </p:cNvSpPr>
          <p:nvPr>
            <p:ph type="title"/>
          </p:nvPr>
        </p:nvSpPr>
        <p:spPr>
          <a:xfrm>
            <a:off x="346048" y="1031239"/>
            <a:ext cx="8575701" cy="984885"/>
          </a:xfrm>
        </p:spPr>
        <p:txBody>
          <a:bodyPr/>
          <a:lstStyle/>
          <a:p>
            <a:r>
              <a:rPr lang="en-US" dirty="0"/>
              <a:t>Particular Challenges for Network Security</a:t>
            </a:r>
            <a:endParaRPr lang="de-DE" dirty="0"/>
          </a:p>
        </p:txBody>
      </p:sp>
      <p:sp>
        <p:nvSpPr>
          <p:cNvPr id="4" name="Textfeld 3">
            <a:extLst>
              <a:ext uri="{FF2B5EF4-FFF2-40B4-BE49-F238E27FC236}">
                <a16:creationId xmlns:a16="http://schemas.microsoft.com/office/drawing/2014/main" id="{472BD1D6-7A57-4C4E-C10C-6ACB705A2FD8}"/>
              </a:ext>
            </a:extLst>
          </p:cNvPr>
          <p:cNvSpPr txBox="1"/>
          <p:nvPr/>
        </p:nvSpPr>
        <p:spPr>
          <a:xfrm>
            <a:off x="692150" y="2667000"/>
            <a:ext cx="9601200" cy="21185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Remote accessibility</a:t>
            </a:r>
          </a:p>
          <a:p>
            <a:pPr marL="285750" indent="-285750">
              <a:lnSpc>
                <a:spcPct val="150000"/>
              </a:lnSpc>
              <a:buFont typeface="Arial" panose="020B0604020202020204" pitchFamily="34" charset="0"/>
              <a:buChar char="•"/>
            </a:pPr>
            <a:r>
              <a:rPr lang="de-DE" dirty="0"/>
              <a:t>Distribution </a:t>
            </a:r>
            <a:r>
              <a:rPr lang="de-DE" dirty="0" err="1"/>
              <a:t>of</a:t>
            </a:r>
            <a:r>
              <a:rPr lang="de-DE" dirty="0"/>
              <a:t> </a:t>
            </a:r>
            <a:r>
              <a:rPr lang="de-DE" dirty="0" err="1"/>
              <a:t>attacks</a:t>
            </a:r>
            <a:endParaRPr lang="de-DE" dirty="0"/>
          </a:p>
          <a:p>
            <a:pPr marL="285750" indent="-285750">
              <a:lnSpc>
                <a:spcPct val="150000"/>
              </a:lnSpc>
              <a:buFont typeface="Arial" panose="020B0604020202020204" pitchFamily="34" charset="0"/>
              <a:buChar char="•"/>
            </a:pPr>
            <a:r>
              <a:rPr lang="de-DE" dirty="0"/>
              <a:t>(</a:t>
            </a:r>
            <a:r>
              <a:rPr lang="de-DE" dirty="0" err="1"/>
              <a:t>perceived</a:t>
            </a:r>
            <a:r>
              <a:rPr lang="de-DE" dirty="0"/>
              <a:t>) </a:t>
            </a:r>
            <a:r>
              <a:rPr lang="de-DE" dirty="0" err="1"/>
              <a:t>anonymity</a:t>
            </a:r>
            <a:endParaRPr lang="de-DE" dirty="0"/>
          </a:p>
          <a:p>
            <a:pPr marL="285750" indent="-285750">
              <a:lnSpc>
                <a:spcPct val="150000"/>
              </a:lnSpc>
              <a:buFont typeface="Arial" panose="020B0604020202020204" pitchFamily="34" charset="0"/>
              <a:buChar char="•"/>
            </a:pPr>
            <a:r>
              <a:rPr lang="de-DE" dirty="0"/>
              <a:t>High </a:t>
            </a:r>
            <a:r>
              <a:rPr lang="de-DE" dirty="0" err="1"/>
              <a:t>complexity</a:t>
            </a:r>
            <a:endParaRPr lang="de-DE" dirty="0"/>
          </a:p>
          <a:p>
            <a:pPr marL="285750" indent="-285750">
              <a:lnSpc>
                <a:spcPct val="150000"/>
              </a:lnSpc>
              <a:buFont typeface="Arial" panose="020B0604020202020204" pitchFamily="34" charset="0"/>
              <a:buChar char="•"/>
            </a:pPr>
            <a:r>
              <a:rPr lang="de-DE" dirty="0"/>
              <a:t>Supply Chain </a:t>
            </a:r>
            <a:r>
              <a:rPr lang="de-DE" dirty="0" err="1"/>
              <a:t>Attacks</a:t>
            </a:r>
            <a:r>
              <a:rPr lang="de-DE" dirty="0"/>
              <a:t> </a:t>
            </a:r>
            <a:r>
              <a:rPr lang="de-DE" dirty="0" err="1"/>
              <a:t>hard</a:t>
            </a:r>
            <a:r>
              <a:rPr lang="de-DE" dirty="0"/>
              <a:t> </a:t>
            </a:r>
            <a:r>
              <a:rPr lang="de-DE" dirty="0" err="1"/>
              <a:t>to</a:t>
            </a:r>
            <a:r>
              <a:rPr lang="de-DE" dirty="0"/>
              <a:t> track</a:t>
            </a:r>
          </a:p>
        </p:txBody>
      </p:sp>
    </p:spTree>
    <p:extLst>
      <p:ext uri="{BB962C8B-B14F-4D97-AF65-F5344CB8AC3E}">
        <p14:creationId xmlns:p14="http://schemas.microsoft.com/office/powerpoint/2010/main" val="2599894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E72D49-FE93-6FB9-D160-A420F088A39C}"/>
              </a:ext>
            </a:extLst>
          </p:cNvPr>
          <p:cNvSpPr>
            <a:spLocks noGrp="1"/>
          </p:cNvSpPr>
          <p:nvPr>
            <p:ph type="title"/>
          </p:nvPr>
        </p:nvSpPr>
        <p:spPr>
          <a:xfrm>
            <a:off x="346048" y="1031239"/>
            <a:ext cx="8575701" cy="492443"/>
          </a:xfrm>
        </p:spPr>
        <p:txBody>
          <a:bodyPr/>
          <a:lstStyle/>
          <a:p>
            <a:r>
              <a:rPr lang="en-US" dirty="0"/>
              <a:t>Particular Challenges for Embedded Security</a:t>
            </a:r>
            <a:endParaRPr lang="de-DE" dirty="0"/>
          </a:p>
        </p:txBody>
      </p:sp>
      <p:sp>
        <p:nvSpPr>
          <p:cNvPr id="4" name="Textfeld 3">
            <a:extLst>
              <a:ext uri="{FF2B5EF4-FFF2-40B4-BE49-F238E27FC236}">
                <a16:creationId xmlns:a16="http://schemas.microsoft.com/office/drawing/2014/main" id="{C58C105C-7A39-4617-D22B-408BDC0FCC4B}"/>
              </a:ext>
            </a:extLst>
          </p:cNvPr>
          <p:cNvSpPr txBox="1"/>
          <p:nvPr/>
        </p:nvSpPr>
        <p:spPr>
          <a:xfrm>
            <a:off x="692150" y="2667000"/>
            <a:ext cx="9601200"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Low Level implementation, hard to track security issues</a:t>
            </a:r>
          </a:p>
          <a:p>
            <a:pPr marL="285750" indent="-285750">
              <a:lnSpc>
                <a:spcPct val="150000"/>
              </a:lnSpc>
              <a:buFont typeface="Arial" panose="020B0604020202020204" pitchFamily="34" charset="0"/>
              <a:buChar char="•"/>
            </a:pPr>
            <a:r>
              <a:rPr lang="de-DE" dirty="0" err="1"/>
              <a:t>Irregular</a:t>
            </a:r>
            <a:r>
              <a:rPr lang="de-DE" dirty="0"/>
              <a:t> </a:t>
            </a:r>
            <a:r>
              <a:rPr lang="de-DE" dirty="0" err="1"/>
              <a:t>security</a:t>
            </a:r>
            <a:r>
              <a:rPr lang="de-DE" dirty="0"/>
              <a:t> </a:t>
            </a:r>
            <a:r>
              <a:rPr lang="de-DE" dirty="0" err="1"/>
              <a:t>updates</a:t>
            </a:r>
            <a:r>
              <a:rPr lang="de-DE" dirty="0"/>
              <a:t>: </a:t>
            </a:r>
            <a:r>
              <a:rPr lang="de-DE" dirty="0" err="1"/>
              <a:t>either</a:t>
            </a:r>
            <a:r>
              <a:rPr lang="de-DE" dirty="0"/>
              <a:t> </a:t>
            </a:r>
            <a:r>
              <a:rPr lang="de-DE" dirty="0" err="1"/>
              <a:t>underestimated</a:t>
            </a:r>
            <a:r>
              <a:rPr lang="de-DE" dirty="0"/>
              <a:t> </a:t>
            </a:r>
            <a:r>
              <a:rPr lang="de-DE" dirty="0" err="1"/>
              <a:t>security</a:t>
            </a:r>
            <a:r>
              <a:rPr lang="de-DE" dirty="0"/>
              <a:t> </a:t>
            </a:r>
            <a:r>
              <a:rPr lang="de-DE" dirty="0" err="1"/>
              <a:t>threats</a:t>
            </a:r>
            <a:r>
              <a:rPr lang="de-DE" dirty="0"/>
              <a:t> </a:t>
            </a:r>
            <a:r>
              <a:rPr lang="de-DE" dirty="0" err="1"/>
              <a:t>or</a:t>
            </a:r>
            <a:r>
              <a:rPr lang="de-DE" dirty="0"/>
              <a:t> due </a:t>
            </a:r>
            <a:r>
              <a:rPr lang="de-DE" dirty="0" err="1"/>
              <a:t>to</a:t>
            </a:r>
            <a:r>
              <a:rPr lang="de-DE" dirty="0"/>
              <a:t> </a:t>
            </a:r>
            <a:r>
              <a:rPr lang="de-DE" dirty="0" err="1"/>
              <a:t>low</a:t>
            </a:r>
            <a:r>
              <a:rPr lang="de-DE" dirty="0"/>
              <a:t> </a:t>
            </a:r>
            <a:r>
              <a:rPr lang="de-DE" dirty="0" err="1"/>
              <a:t>bandwidth</a:t>
            </a:r>
            <a:r>
              <a:rPr lang="de-DE" dirty="0"/>
              <a:t> / </a:t>
            </a:r>
            <a:r>
              <a:rPr lang="de-DE" dirty="0" err="1"/>
              <a:t>decentral</a:t>
            </a:r>
            <a:r>
              <a:rPr lang="de-DE" dirty="0"/>
              <a:t> </a:t>
            </a:r>
            <a:r>
              <a:rPr lang="de-DE" dirty="0" err="1"/>
              <a:t>application</a:t>
            </a:r>
            <a:r>
              <a:rPr lang="de-DE" dirty="0"/>
              <a:t> </a:t>
            </a:r>
            <a:r>
              <a:rPr lang="de-DE" dirty="0" err="1"/>
              <a:t>irregular</a:t>
            </a:r>
            <a:r>
              <a:rPr lang="de-DE" dirty="0"/>
              <a:t> </a:t>
            </a:r>
            <a:r>
              <a:rPr lang="de-DE" dirty="0" err="1"/>
              <a:t>updates</a:t>
            </a:r>
            <a:endParaRPr lang="de-DE" dirty="0"/>
          </a:p>
          <a:p>
            <a:pPr marL="285750" indent="-285750">
              <a:lnSpc>
                <a:spcPct val="150000"/>
              </a:lnSpc>
              <a:buFont typeface="Arial" panose="020B0604020202020204" pitchFamily="34" charset="0"/>
              <a:buChar char="•"/>
            </a:pPr>
            <a:r>
              <a:rPr lang="de-DE" dirty="0" err="1"/>
              <a:t>Mass</a:t>
            </a:r>
            <a:r>
              <a:rPr lang="de-DE" dirty="0"/>
              <a:t> </a:t>
            </a:r>
            <a:r>
              <a:rPr lang="de-DE" dirty="0" err="1"/>
              <a:t>production</a:t>
            </a:r>
            <a:r>
              <a:rPr lang="de-DE" dirty="0"/>
              <a:t> </a:t>
            </a:r>
            <a:r>
              <a:rPr lang="de-DE" dirty="0" err="1"/>
              <a:t>of</a:t>
            </a:r>
            <a:r>
              <a:rPr lang="de-DE" dirty="0"/>
              <a:t> </a:t>
            </a:r>
            <a:r>
              <a:rPr lang="de-DE" dirty="0" err="1"/>
              <a:t>embedded</a:t>
            </a:r>
            <a:r>
              <a:rPr lang="de-DE" dirty="0"/>
              <a:t> </a:t>
            </a:r>
            <a:r>
              <a:rPr lang="de-DE" dirty="0" err="1"/>
              <a:t>devices</a:t>
            </a:r>
            <a:r>
              <a:rPr lang="de-DE" dirty="0"/>
              <a:t> </a:t>
            </a:r>
            <a:r>
              <a:rPr lang="de-DE" dirty="0">
                <a:sym typeface="Wingdings" panose="05000000000000000000" pitchFamily="2" charset="2"/>
              </a:rPr>
              <a:t> </a:t>
            </a:r>
            <a:r>
              <a:rPr lang="de-DE" dirty="0" err="1">
                <a:sym typeface="Wingdings" panose="05000000000000000000" pitchFamily="2" charset="2"/>
              </a:rPr>
              <a:t>attack</a:t>
            </a:r>
            <a:r>
              <a:rPr lang="de-DE" dirty="0">
                <a:sym typeface="Wingdings" panose="05000000000000000000" pitchFamily="2" charset="2"/>
              </a:rPr>
              <a:t> </a:t>
            </a:r>
            <a:r>
              <a:rPr lang="de-DE" dirty="0" err="1">
                <a:sym typeface="Wingdings" panose="05000000000000000000" pitchFamily="2" charset="2"/>
              </a:rPr>
              <a:t>replication</a:t>
            </a:r>
            <a:endParaRPr lang="de-DE" dirty="0">
              <a:sym typeface="Wingdings" panose="05000000000000000000" pitchFamily="2" charset="2"/>
            </a:endParaRPr>
          </a:p>
          <a:p>
            <a:pPr marL="285750" indent="-285750">
              <a:lnSpc>
                <a:spcPct val="150000"/>
              </a:lnSpc>
              <a:buFont typeface="Arial" panose="020B0604020202020204" pitchFamily="34" charset="0"/>
              <a:buChar char="•"/>
            </a:pPr>
            <a:r>
              <a:rPr lang="de-DE" dirty="0" err="1">
                <a:sym typeface="Wingdings" panose="05000000000000000000" pitchFamily="2" charset="2"/>
              </a:rPr>
              <a:t>Dependability</a:t>
            </a:r>
            <a:r>
              <a:rPr lang="de-DE" dirty="0">
                <a:sym typeface="Wingdings" panose="05000000000000000000" pitchFamily="2" charset="2"/>
              </a:rPr>
              <a:t> / </a:t>
            </a:r>
            <a:r>
              <a:rPr lang="de-DE" dirty="0" err="1">
                <a:sym typeface="Wingdings" panose="05000000000000000000" pitchFamily="2" charset="2"/>
              </a:rPr>
              <a:t>ubiquitousness</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embedded</a:t>
            </a:r>
            <a:r>
              <a:rPr lang="de-DE" dirty="0">
                <a:sym typeface="Wingdings" panose="05000000000000000000" pitchFamily="2" charset="2"/>
              </a:rPr>
              <a:t> </a:t>
            </a:r>
            <a:r>
              <a:rPr lang="de-DE" dirty="0" err="1">
                <a:sym typeface="Wingdings" panose="05000000000000000000" pitchFamily="2" charset="2"/>
              </a:rPr>
              <a:t>devices</a:t>
            </a:r>
            <a:r>
              <a:rPr lang="de-DE" dirty="0">
                <a:sym typeface="Wingdings" panose="05000000000000000000" pitchFamily="2" charset="2"/>
              </a:rPr>
              <a:t>, </a:t>
            </a:r>
            <a:r>
              <a:rPr lang="de-DE" dirty="0" err="1">
                <a:sym typeface="Wingdings" panose="05000000000000000000" pitchFamily="2" charset="2"/>
              </a:rPr>
              <a:t>particularly</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t>
            </a:r>
            <a:r>
              <a:rPr lang="de-DE" dirty="0" err="1">
                <a:sym typeface="Wingdings" panose="05000000000000000000" pitchFamily="2" charset="2"/>
              </a:rPr>
              <a:t>critical</a:t>
            </a:r>
            <a:r>
              <a:rPr lang="de-DE" dirty="0">
                <a:sym typeface="Wingdings" panose="05000000000000000000" pitchFamily="2" charset="2"/>
              </a:rPr>
              <a:t> </a:t>
            </a:r>
            <a:r>
              <a:rPr lang="de-DE" dirty="0" err="1">
                <a:sym typeface="Wingdings" panose="05000000000000000000" pitchFamily="2" charset="2"/>
              </a:rPr>
              <a:t>infrastructure</a:t>
            </a:r>
            <a:endParaRPr lang="de-DE" dirty="0">
              <a:sym typeface="Wingdings" panose="05000000000000000000" pitchFamily="2" charset="2"/>
            </a:endParaRPr>
          </a:p>
          <a:p>
            <a:pPr marL="285750" indent="-285750">
              <a:lnSpc>
                <a:spcPct val="150000"/>
              </a:lnSpc>
              <a:buFont typeface="Arial" panose="020B0604020202020204" pitchFamily="34" charset="0"/>
              <a:buChar char="•"/>
            </a:pPr>
            <a:r>
              <a:rPr lang="de-DE" dirty="0" err="1">
                <a:sym typeface="Wingdings" panose="05000000000000000000" pitchFamily="2" charset="2"/>
              </a:rPr>
              <a:t>Longer</a:t>
            </a:r>
            <a:r>
              <a:rPr lang="de-DE" dirty="0">
                <a:sym typeface="Wingdings" panose="05000000000000000000" pitchFamily="2" charset="2"/>
              </a:rPr>
              <a:t> </a:t>
            </a:r>
            <a:r>
              <a:rPr lang="de-DE" dirty="0" err="1">
                <a:sym typeface="Wingdings" panose="05000000000000000000" pitchFamily="2" charset="2"/>
              </a:rPr>
              <a:t>device</a:t>
            </a:r>
            <a:r>
              <a:rPr lang="de-DE" dirty="0">
                <a:sym typeface="Wingdings" panose="05000000000000000000" pitchFamily="2" charset="2"/>
              </a:rPr>
              <a:t> </a:t>
            </a:r>
            <a:r>
              <a:rPr lang="de-DE" dirty="0" err="1">
                <a:sym typeface="Wingdings" panose="05000000000000000000" pitchFamily="2" charset="2"/>
              </a:rPr>
              <a:t>lifecycle</a:t>
            </a:r>
            <a:r>
              <a:rPr lang="de-DE" dirty="0">
                <a:sym typeface="Wingdings" panose="05000000000000000000" pitchFamily="2" charset="2"/>
              </a:rPr>
              <a:t> </a:t>
            </a:r>
            <a:r>
              <a:rPr lang="de-DE" dirty="0" err="1">
                <a:sym typeface="Wingdings" panose="05000000000000000000" pitchFamily="2" charset="2"/>
              </a:rPr>
              <a:t>compared</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traditional IT</a:t>
            </a:r>
          </a:p>
          <a:p>
            <a:pPr marL="285750" indent="-285750">
              <a:lnSpc>
                <a:spcPct val="150000"/>
              </a:lnSpc>
              <a:buFont typeface="Arial" panose="020B0604020202020204" pitchFamily="34" charset="0"/>
              <a:buChar char="•"/>
            </a:pPr>
            <a:r>
              <a:rPr lang="de-DE" dirty="0"/>
              <a:t>…</a:t>
            </a:r>
          </a:p>
        </p:txBody>
      </p:sp>
    </p:spTree>
    <p:extLst>
      <p:ext uri="{BB962C8B-B14F-4D97-AF65-F5344CB8AC3E}">
        <p14:creationId xmlns:p14="http://schemas.microsoft.com/office/powerpoint/2010/main" val="2174179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FC5B-4CB1-24B5-A590-2ED01B2BC097}"/>
              </a:ext>
            </a:extLst>
          </p:cNvPr>
          <p:cNvSpPr>
            <a:spLocks noGrp="1"/>
          </p:cNvSpPr>
          <p:nvPr>
            <p:ph type="title"/>
          </p:nvPr>
        </p:nvSpPr>
        <p:spPr>
          <a:xfrm>
            <a:off x="346048" y="1031239"/>
            <a:ext cx="7280301" cy="984885"/>
          </a:xfrm>
        </p:spPr>
        <p:txBody>
          <a:bodyPr/>
          <a:lstStyle/>
          <a:p>
            <a:r>
              <a:rPr lang="en-US" dirty="0"/>
              <a:t>Some general remarks on security</a:t>
            </a:r>
          </a:p>
        </p:txBody>
      </p:sp>
      <p:sp>
        <p:nvSpPr>
          <p:cNvPr id="4" name="Text Placeholder 2">
            <a:extLst>
              <a:ext uri="{FF2B5EF4-FFF2-40B4-BE49-F238E27FC236}">
                <a16:creationId xmlns:a16="http://schemas.microsoft.com/office/drawing/2014/main" id="{C3406B36-0A83-4FCB-E577-A4ABA254BEAE}"/>
              </a:ext>
            </a:extLst>
          </p:cNvPr>
          <p:cNvSpPr>
            <a:spLocks noGrp="1"/>
          </p:cNvSpPr>
          <p:nvPr>
            <p:ph type="body" idx="1"/>
          </p:nvPr>
        </p:nvSpPr>
        <p:spPr>
          <a:xfrm>
            <a:off x="107760" y="1828800"/>
            <a:ext cx="5603902" cy="5262979"/>
          </a:xfrm>
        </p:spPr>
        <p:txBody>
          <a:bodyPr/>
          <a:lstStyle/>
          <a:p>
            <a:pPr marL="285750" indent="-285750">
              <a:buFont typeface="Arial" panose="020B0604020202020204" pitchFamily="34" charset="0"/>
              <a:buChar char="•"/>
            </a:pPr>
            <a:r>
              <a:rPr lang="en-US" dirty="0"/>
              <a:t>There is no perfect security, every system is hackable</a:t>
            </a:r>
          </a:p>
          <a:p>
            <a:pPr marL="285750" indent="-285750">
              <a:buFont typeface="Arial" panose="020B0604020202020204" pitchFamily="34" charset="0"/>
              <a:buChar char="•"/>
            </a:pPr>
            <a:r>
              <a:rPr lang="en-US" dirty="0"/>
              <a:t>As always, </a:t>
            </a:r>
            <a:r>
              <a:rPr lang="de-DE" dirty="0" err="1"/>
              <a:t>people</a:t>
            </a:r>
            <a:r>
              <a:rPr lang="de-DE" dirty="0"/>
              <a:t>, </a:t>
            </a:r>
            <a:r>
              <a:rPr lang="de-DE" dirty="0" err="1"/>
              <a:t>processes</a:t>
            </a:r>
            <a:r>
              <a:rPr lang="de-DE" dirty="0"/>
              <a:t>, and </a:t>
            </a:r>
            <a:r>
              <a:rPr lang="de-DE" dirty="0" err="1"/>
              <a:t>technology</a:t>
            </a:r>
            <a:r>
              <a:rPr lang="de-DE" dirty="0"/>
              <a:t> </a:t>
            </a:r>
            <a:r>
              <a:rPr lang="de-DE" dirty="0" err="1"/>
              <a:t>are</a:t>
            </a:r>
            <a:r>
              <a:rPr lang="de-DE" dirty="0"/>
              <a:t> </a:t>
            </a:r>
            <a:r>
              <a:rPr lang="de-DE" dirty="0" err="1"/>
              <a:t>key</a:t>
            </a:r>
            <a:endParaRPr lang="de-DE" dirty="0"/>
          </a:p>
          <a:p>
            <a:pPr marL="285750" indent="-285750">
              <a:buFont typeface="Arial" panose="020B0604020202020204" pitchFamily="34" charset="0"/>
              <a:buChar char="•"/>
            </a:pPr>
            <a:r>
              <a:rPr lang="de-DE" dirty="0"/>
              <a:t>People </a:t>
            </a:r>
            <a:r>
              <a:rPr lang="de-DE" dirty="0" err="1"/>
              <a:t>often</a:t>
            </a:r>
            <a:r>
              <a:rPr lang="de-DE" dirty="0"/>
              <a:t> </a:t>
            </a:r>
            <a:r>
              <a:rPr lang="de-DE" dirty="0" err="1"/>
              <a:t>are</a:t>
            </a:r>
            <a:r>
              <a:rPr lang="de-DE" dirty="0"/>
              <a:t> </a:t>
            </a:r>
            <a:r>
              <a:rPr lang="de-DE" dirty="0" err="1"/>
              <a:t>the</a:t>
            </a:r>
            <a:r>
              <a:rPr lang="de-DE" dirty="0"/>
              <a:t> </a:t>
            </a:r>
            <a:r>
              <a:rPr lang="de-DE" dirty="0" err="1"/>
              <a:t>greatest</a:t>
            </a:r>
            <a:r>
              <a:rPr lang="de-DE" dirty="0"/>
              <a:t> </a:t>
            </a:r>
            <a:r>
              <a:rPr lang="de-DE" dirty="0" err="1"/>
              <a:t>weakness</a:t>
            </a:r>
            <a:endParaRPr lang="de-DE" dirty="0"/>
          </a:p>
          <a:p>
            <a:pPr marL="285750" indent="-285750">
              <a:buFont typeface="Arial" panose="020B0604020202020204" pitchFamily="34" charset="0"/>
              <a:buChar char="•"/>
            </a:pPr>
            <a:r>
              <a:rPr lang="de-DE" dirty="0"/>
              <a:t>Security </a:t>
            </a:r>
            <a:r>
              <a:rPr lang="de-DE" dirty="0" err="1"/>
              <a:t>is</a:t>
            </a:r>
            <a:r>
              <a:rPr lang="de-DE" dirty="0"/>
              <a:t> a </a:t>
            </a:r>
            <a:r>
              <a:rPr lang="de-DE" dirty="0" err="1"/>
              <a:t>company-wide</a:t>
            </a:r>
            <a:r>
              <a:rPr lang="de-DE" dirty="0"/>
              <a:t> </a:t>
            </a:r>
            <a:r>
              <a:rPr lang="de-DE" dirty="0" err="1"/>
              <a:t>challenge</a:t>
            </a:r>
            <a:r>
              <a:rPr lang="de-DE" dirty="0"/>
              <a:t> and </a:t>
            </a:r>
            <a:r>
              <a:rPr lang="de-DE" dirty="0" err="1"/>
              <a:t>effort</a:t>
            </a:r>
            <a:endParaRPr lang="de-DE" dirty="0"/>
          </a:p>
          <a:p>
            <a:pPr marL="285750" indent="-285750">
              <a:buFont typeface="Arial" panose="020B0604020202020204" pitchFamily="34" charset="0"/>
              <a:buChar char="•"/>
            </a:pPr>
            <a:r>
              <a:rPr lang="de-DE" dirty="0"/>
              <a:t>Security </a:t>
            </a:r>
            <a:r>
              <a:rPr lang="de-DE" dirty="0" err="1"/>
              <a:t>processes</a:t>
            </a:r>
            <a:r>
              <a:rPr lang="de-DE" dirty="0"/>
              <a:t> happen in iterative </a:t>
            </a:r>
            <a:r>
              <a:rPr lang="de-DE" dirty="0" err="1"/>
              <a:t>cycles</a:t>
            </a:r>
            <a:r>
              <a:rPr lang="de-DE" dirty="0"/>
              <a:t> – </a:t>
            </a:r>
            <a:r>
              <a:rPr lang="de-DE" dirty="0" err="1"/>
              <a:t>it</a:t>
            </a:r>
            <a:r>
              <a:rPr lang="de-DE" dirty="0"/>
              <a:t> </a:t>
            </a:r>
            <a:r>
              <a:rPr lang="de-DE" dirty="0" err="1"/>
              <a:t>is</a:t>
            </a:r>
            <a:r>
              <a:rPr lang="de-DE" dirty="0"/>
              <a:t> </a:t>
            </a:r>
            <a:r>
              <a:rPr lang="de-DE" dirty="0" err="1"/>
              <a:t>often</a:t>
            </a:r>
            <a:r>
              <a:rPr lang="de-DE" dirty="0"/>
              <a:t> a </a:t>
            </a:r>
            <a:r>
              <a:rPr lang="de-DE" dirty="0" err="1"/>
              <a:t>cat</a:t>
            </a:r>
            <a:r>
              <a:rPr lang="de-DE" dirty="0"/>
              <a:t> and </a:t>
            </a:r>
            <a:r>
              <a:rPr lang="de-DE" dirty="0" err="1"/>
              <a:t>mouse</a:t>
            </a:r>
            <a:r>
              <a:rPr lang="de-DE" dirty="0"/>
              <a:t> game</a:t>
            </a:r>
          </a:p>
          <a:p>
            <a:pPr marL="285750" indent="-285750">
              <a:buFont typeface="Arial" panose="020B0604020202020204" pitchFamily="34" charset="0"/>
              <a:buChar char="•"/>
            </a:pPr>
            <a:r>
              <a:rPr lang="de-DE" dirty="0" err="1"/>
              <a:t>Since</a:t>
            </a:r>
            <a:r>
              <a:rPr lang="de-DE" dirty="0"/>
              <a:t> </a:t>
            </a:r>
            <a:r>
              <a:rPr lang="de-DE" dirty="0" err="1"/>
              <a:t>there</a:t>
            </a:r>
            <a:r>
              <a:rPr lang="de-DE" dirty="0"/>
              <a:t> </a:t>
            </a:r>
            <a:r>
              <a:rPr lang="de-DE" dirty="0" err="1"/>
              <a:t>is</a:t>
            </a:r>
            <a:r>
              <a:rPr lang="de-DE" dirty="0"/>
              <a:t> </a:t>
            </a:r>
            <a:r>
              <a:rPr lang="de-DE" dirty="0" err="1"/>
              <a:t>no</a:t>
            </a:r>
            <a:r>
              <a:rPr lang="de-DE" dirty="0"/>
              <a:t> </a:t>
            </a:r>
            <a:r>
              <a:rPr lang="de-DE" dirty="0" err="1"/>
              <a:t>silver</a:t>
            </a:r>
            <a:r>
              <a:rPr lang="de-DE" dirty="0"/>
              <a:t> </a:t>
            </a:r>
            <a:r>
              <a:rPr lang="de-DE" dirty="0" err="1"/>
              <a:t>bullet</a:t>
            </a:r>
            <a:r>
              <a:rPr lang="de-DE" dirty="0"/>
              <a:t>, </a:t>
            </a:r>
            <a:r>
              <a:rPr lang="de-DE" dirty="0" err="1"/>
              <a:t>security</a:t>
            </a:r>
            <a:r>
              <a:rPr lang="de-DE" dirty="0"/>
              <a:t> </a:t>
            </a:r>
            <a:r>
              <a:rPr lang="de-DE" dirty="0" err="1"/>
              <a:t>approaches</a:t>
            </a:r>
            <a:r>
              <a:rPr lang="de-DE" dirty="0"/>
              <a:t> </a:t>
            </a:r>
            <a:r>
              <a:rPr lang="de-DE" dirty="0" err="1"/>
              <a:t>are</a:t>
            </a:r>
            <a:r>
              <a:rPr lang="de-DE" dirty="0"/>
              <a:t> </a:t>
            </a:r>
            <a:r>
              <a:rPr lang="de-DE" dirty="0" err="1"/>
              <a:t>generally</a:t>
            </a:r>
            <a:r>
              <a:rPr lang="de-DE" dirty="0"/>
              <a:t> </a:t>
            </a:r>
            <a:r>
              <a:rPr lang="de-DE" dirty="0" err="1"/>
              <a:t>applied</a:t>
            </a:r>
            <a:r>
              <a:rPr lang="de-DE" dirty="0"/>
              <a:t> in </a:t>
            </a:r>
            <a:r>
              <a:rPr lang="de-DE" dirty="0" err="1"/>
              <a:t>layers</a:t>
            </a:r>
            <a:r>
              <a:rPr lang="de-DE" dirty="0"/>
              <a:t>, in an </a:t>
            </a:r>
            <a:r>
              <a:rPr lang="de-DE" dirty="0" err="1"/>
              <a:t>onion</a:t>
            </a:r>
            <a:r>
              <a:rPr lang="de-DE" dirty="0"/>
              <a:t>-like design</a:t>
            </a:r>
          </a:p>
          <a:p>
            <a:pPr marL="285750" indent="-285750">
              <a:buFont typeface="Arial" panose="020B0604020202020204" pitchFamily="34" charset="0"/>
              <a:buChar char="•"/>
            </a:pPr>
            <a:r>
              <a:rPr lang="en-US" dirty="0"/>
              <a:t>Hacking is a lot about trial and error and questioning the assumptions the software engineers have made</a:t>
            </a:r>
          </a:p>
          <a:p>
            <a:pPr marL="285750" indent="-285750">
              <a:buFont typeface="Arial" panose="020B0604020202020204" pitchFamily="34" charset="0"/>
              <a:buChar char="•"/>
            </a:pPr>
            <a:r>
              <a:rPr lang="en-US" dirty="0"/>
              <a:t>We are developing on top of a huge stack of complexity and abstraction; Security has a lot to do with decoupling that complexity and understanding what’s really going on under the hood</a:t>
            </a:r>
          </a:p>
        </p:txBody>
      </p:sp>
      <p:pic>
        <p:nvPicPr>
          <p:cNvPr id="5" name="Picture 4">
            <a:extLst>
              <a:ext uri="{FF2B5EF4-FFF2-40B4-BE49-F238E27FC236}">
                <a16:creationId xmlns:a16="http://schemas.microsoft.com/office/drawing/2014/main" id="{BDCE0D48-A3EA-9306-5E00-200685416D21}"/>
              </a:ext>
            </a:extLst>
          </p:cNvPr>
          <p:cNvPicPr>
            <a:picLocks noChangeAspect="1"/>
          </p:cNvPicPr>
          <p:nvPr/>
        </p:nvPicPr>
        <p:blipFill>
          <a:blip r:embed="rId2"/>
          <a:stretch>
            <a:fillRect/>
          </a:stretch>
        </p:blipFill>
        <p:spPr>
          <a:xfrm>
            <a:off x="5711662" y="2286000"/>
            <a:ext cx="6418333" cy="3483984"/>
          </a:xfrm>
          <a:prstGeom prst="rect">
            <a:avLst/>
          </a:prstGeom>
        </p:spPr>
      </p:pic>
    </p:spTree>
    <p:extLst>
      <p:ext uri="{BB962C8B-B14F-4D97-AF65-F5344CB8AC3E}">
        <p14:creationId xmlns:p14="http://schemas.microsoft.com/office/powerpoint/2010/main" val="1412984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F1AE0-A3F7-8DCD-5CF3-6BFA2BBDA9C7}"/>
              </a:ext>
            </a:extLst>
          </p:cNvPr>
          <p:cNvSpPr>
            <a:spLocks noGrp="1"/>
          </p:cNvSpPr>
          <p:nvPr>
            <p:ph type="title"/>
          </p:nvPr>
        </p:nvSpPr>
        <p:spPr>
          <a:xfrm>
            <a:off x="346048" y="1031239"/>
            <a:ext cx="7356501" cy="492443"/>
          </a:xfrm>
        </p:spPr>
        <p:txBody>
          <a:bodyPr/>
          <a:lstStyle/>
          <a:p>
            <a:r>
              <a:rPr lang="en-US" dirty="0"/>
              <a:t>Basic terms</a:t>
            </a:r>
            <a:endParaRPr lang="de-DE" dirty="0"/>
          </a:p>
        </p:txBody>
      </p:sp>
      <p:sp>
        <p:nvSpPr>
          <p:cNvPr id="3" name="object 7">
            <a:extLst>
              <a:ext uri="{FF2B5EF4-FFF2-40B4-BE49-F238E27FC236}">
                <a16:creationId xmlns:a16="http://schemas.microsoft.com/office/drawing/2014/main" id="{BE69F9B4-565F-77F2-97C5-697B842F9147}"/>
              </a:ext>
            </a:extLst>
          </p:cNvPr>
          <p:cNvSpPr txBox="1"/>
          <p:nvPr/>
        </p:nvSpPr>
        <p:spPr>
          <a:xfrm>
            <a:off x="3723894" y="3389452"/>
            <a:ext cx="5655056" cy="1243289"/>
          </a:xfrm>
          <a:prstGeom prst="rect">
            <a:avLst/>
          </a:prstGeom>
        </p:spPr>
        <p:txBody>
          <a:bodyPr vert="horz" wrap="square" lIns="0" tIns="12065" rIns="0" bIns="0" rtlCol="0">
            <a:spAutoFit/>
          </a:bodyPr>
          <a:lstStyle/>
          <a:p>
            <a:pPr marL="12700">
              <a:lnSpc>
                <a:spcPct val="100000"/>
              </a:lnSpc>
              <a:spcBef>
                <a:spcPts val="95"/>
              </a:spcBef>
            </a:pPr>
            <a:r>
              <a:rPr lang="en-US" sz="4000" dirty="0">
                <a:solidFill>
                  <a:srgbClr val="57575A"/>
                </a:solidFill>
                <a:latin typeface="Lucida Sans Unicode"/>
                <a:cs typeface="Lucida Sans Unicode"/>
              </a:rPr>
              <a:t>Some foundational vocabulary</a:t>
            </a:r>
            <a:endParaRPr sz="4000" dirty="0">
              <a:latin typeface="Lucida Sans Unicode"/>
              <a:cs typeface="Lucida Sans Unicode"/>
            </a:endParaRPr>
          </a:p>
        </p:txBody>
      </p:sp>
    </p:spTree>
    <p:extLst>
      <p:ext uri="{BB962C8B-B14F-4D97-AF65-F5344CB8AC3E}">
        <p14:creationId xmlns:p14="http://schemas.microsoft.com/office/powerpoint/2010/main" val="949026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957AB0-6D1F-2FCD-00C3-516811F311BD}"/>
              </a:ext>
            </a:extLst>
          </p:cNvPr>
          <p:cNvSpPr>
            <a:spLocks noGrp="1"/>
          </p:cNvSpPr>
          <p:nvPr>
            <p:ph type="title"/>
          </p:nvPr>
        </p:nvSpPr>
        <p:spPr/>
        <p:txBody>
          <a:bodyPr/>
          <a:lstStyle/>
          <a:p>
            <a:r>
              <a:rPr lang="en-US" dirty="0"/>
              <a:t>Threats</a:t>
            </a:r>
            <a:endParaRPr lang="de-DE" dirty="0"/>
          </a:p>
        </p:txBody>
      </p:sp>
      <p:sp>
        <p:nvSpPr>
          <p:cNvPr id="3" name="Rectangle 7">
            <a:extLst>
              <a:ext uri="{FF2B5EF4-FFF2-40B4-BE49-F238E27FC236}">
                <a16:creationId xmlns:a16="http://schemas.microsoft.com/office/drawing/2014/main" id="{B20A1266-27E2-91A3-1B58-5610EE248298}"/>
              </a:ext>
            </a:extLst>
          </p:cNvPr>
          <p:cNvSpPr/>
          <p:nvPr/>
        </p:nvSpPr>
        <p:spPr>
          <a:xfrm>
            <a:off x="1377950" y="1903588"/>
            <a:ext cx="8135709" cy="1753495"/>
          </a:xfrm>
          <a:prstGeom prst="rect">
            <a:avLst/>
          </a:prstGeom>
        </p:spPr>
        <p:txBody>
          <a:bodyPr wrap="square">
            <a:spAutoFit/>
          </a:bodyPr>
          <a:lstStyle/>
          <a:p>
            <a:r>
              <a:rPr lang="en-GB" i="1" dirty="0">
                <a:latin typeface="+mn-lt"/>
              </a:rPr>
              <a:t>Any circumstance or event with the potential to adversely impact organizational operations (including mission, functions, image, or reputation), organizational assets, or individuals through an information system via unauthorized access, destruction, disclosure, modification of information, and/or denial of service. Also, the potential for a threat-source to successfully exploit a particular information system vulnerability.</a:t>
            </a:r>
          </a:p>
        </p:txBody>
      </p:sp>
      <p:sp>
        <p:nvSpPr>
          <p:cNvPr id="4" name="Rectangle 7">
            <a:extLst>
              <a:ext uri="{FF2B5EF4-FFF2-40B4-BE49-F238E27FC236}">
                <a16:creationId xmlns:a16="http://schemas.microsoft.com/office/drawing/2014/main" id="{B1348822-7BBC-E3AE-2F70-F0D14E1FE5E4}"/>
              </a:ext>
            </a:extLst>
          </p:cNvPr>
          <p:cNvSpPr/>
          <p:nvPr/>
        </p:nvSpPr>
        <p:spPr>
          <a:xfrm>
            <a:off x="1377950" y="3886200"/>
            <a:ext cx="4497271" cy="923330"/>
          </a:xfrm>
          <a:prstGeom prst="rect">
            <a:avLst/>
          </a:prstGeom>
        </p:spPr>
        <p:txBody>
          <a:bodyPr wrap="square">
            <a:spAutoFit/>
          </a:bodyPr>
          <a:lstStyle/>
          <a:p>
            <a:r>
              <a:rPr lang="de-DE" dirty="0" err="1">
                <a:solidFill>
                  <a:schemeClr val="accent4"/>
                </a:solidFill>
                <a:latin typeface="+mn-lt"/>
              </a:rPr>
              <a:t>Example</a:t>
            </a:r>
            <a:endParaRPr lang="de-DE" dirty="0">
              <a:solidFill>
                <a:schemeClr val="accent4"/>
              </a:solidFill>
              <a:latin typeface="+mn-lt"/>
            </a:endParaRPr>
          </a:p>
          <a:p>
            <a:r>
              <a:rPr lang="de-DE" dirty="0">
                <a:latin typeface="+mn-lt"/>
              </a:rPr>
              <a:t>External </a:t>
            </a:r>
            <a:r>
              <a:rPr lang="de-DE" dirty="0" err="1">
                <a:latin typeface="+mn-lt"/>
              </a:rPr>
              <a:t>attacker</a:t>
            </a:r>
            <a:r>
              <a:rPr lang="de-DE" dirty="0">
                <a:latin typeface="+mn-lt"/>
              </a:rPr>
              <a:t> </a:t>
            </a:r>
            <a:r>
              <a:rPr lang="de-DE" dirty="0" err="1">
                <a:latin typeface="+mn-lt"/>
              </a:rPr>
              <a:t>tries</a:t>
            </a:r>
            <a:r>
              <a:rPr lang="de-DE" dirty="0">
                <a:latin typeface="+mn-lt"/>
              </a:rPr>
              <a:t> </a:t>
            </a:r>
            <a:r>
              <a:rPr lang="de-DE" dirty="0" err="1">
                <a:latin typeface="+mn-lt"/>
              </a:rPr>
              <a:t>to</a:t>
            </a:r>
            <a:r>
              <a:rPr lang="de-DE" dirty="0">
                <a:latin typeface="+mn-lt"/>
              </a:rPr>
              <a:t> </a:t>
            </a:r>
            <a:r>
              <a:rPr lang="de-DE" dirty="0" err="1">
                <a:latin typeface="+mn-lt"/>
              </a:rPr>
              <a:t>gain</a:t>
            </a:r>
            <a:r>
              <a:rPr lang="de-DE" dirty="0">
                <a:latin typeface="+mn-lt"/>
              </a:rPr>
              <a:t> </a:t>
            </a:r>
            <a:r>
              <a:rPr lang="de-DE" dirty="0" err="1">
                <a:latin typeface="+mn-lt"/>
              </a:rPr>
              <a:t>access</a:t>
            </a:r>
            <a:r>
              <a:rPr lang="de-DE" dirty="0">
                <a:latin typeface="+mn-lt"/>
              </a:rPr>
              <a:t> </a:t>
            </a:r>
            <a:r>
              <a:rPr lang="de-DE" dirty="0" err="1">
                <a:latin typeface="+mn-lt"/>
              </a:rPr>
              <a:t>to</a:t>
            </a:r>
            <a:r>
              <a:rPr lang="de-DE" dirty="0">
                <a:latin typeface="+mn-lt"/>
              </a:rPr>
              <a:t> sensitive </a:t>
            </a:r>
            <a:r>
              <a:rPr lang="de-DE" dirty="0" err="1">
                <a:latin typeface="+mn-lt"/>
              </a:rPr>
              <a:t>data</a:t>
            </a:r>
            <a:r>
              <a:rPr lang="de-DE" dirty="0">
                <a:latin typeface="+mn-lt"/>
              </a:rPr>
              <a:t> </a:t>
            </a:r>
          </a:p>
        </p:txBody>
      </p:sp>
      <p:pic>
        <p:nvPicPr>
          <p:cNvPr id="5" name="Grafik 4">
            <a:extLst>
              <a:ext uri="{FF2B5EF4-FFF2-40B4-BE49-F238E27FC236}">
                <a16:creationId xmlns:a16="http://schemas.microsoft.com/office/drawing/2014/main" id="{AD6AE954-4FA5-0FC2-5D00-93413942336F}"/>
              </a:ext>
            </a:extLst>
          </p:cNvPr>
          <p:cNvPicPr>
            <a:picLocks noChangeAspect="1"/>
          </p:cNvPicPr>
          <p:nvPr/>
        </p:nvPicPr>
        <p:blipFill>
          <a:blip r:embed="rId2"/>
          <a:stretch>
            <a:fillRect/>
          </a:stretch>
        </p:blipFill>
        <p:spPr>
          <a:xfrm>
            <a:off x="8540750" y="3139290"/>
            <a:ext cx="3426449" cy="3340480"/>
          </a:xfrm>
          <a:prstGeom prst="rect">
            <a:avLst/>
          </a:prstGeom>
        </p:spPr>
      </p:pic>
      <p:sp>
        <p:nvSpPr>
          <p:cNvPr id="6" name="Rectangle 7">
            <a:extLst>
              <a:ext uri="{FF2B5EF4-FFF2-40B4-BE49-F238E27FC236}">
                <a16:creationId xmlns:a16="http://schemas.microsoft.com/office/drawing/2014/main" id="{A886B0F9-6B29-5431-81FB-2B37AF9ACE3A}"/>
              </a:ext>
            </a:extLst>
          </p:cNvPr>
          <p:cNvSpPr/>
          <p:nvPr/>
        </p:nvSpPr>
        <p:spPr>
          <a:xfrm>
            <a:off x="1415315" y="5826761"/>
            <a:ext cx="4497271" cy="369332"/>
          </a:xfrm>
          <a:prstGeom prst="rect">
            <a:avLst/>
          </a:prstGeom>
        </p:spPr>
        <p:txBody>
          <a:bodyPr wrap="square">
            <a:spAutoFit/>
          </a:bodyPr>
          <a:lstStyle/>
          <a:p>
            <a:r>
              <a:rPr lang="de-DE" dirty="0">
                <a:solidFill>
                  <a:schemeClr val="accent4"/>
                </a:solidFill>
                <a:latin typeface="+mn-lt"/>
              </a:rPr>
              <a:t>Source: NIST </a:t>
            </a:r>
            <a:r>
              <a:rPr lang="de-DE" dirty="0" err="1">
                <a:solidFill>
                  <a:schemeClr val="accent4"/>
                </a:solidFill>
                <a:latin typeface="+mn-lt"/>
              </a:rPr>
              <a:t>glossary</a:t>
            </a:r>
            <a:endParaRPr lang="de-DE" dirty="0">
              <a:latin typeface="+mn-lt"/>
            </a:endParaRPr>
          </a:p>
        </p:txBody>
      </p:sp>
    </p:spTree>
    <p:extLst>
      <p:ext uri="{BB962C8B-B14F-4D97-AF65-F5344CB8AC3E}">
        <p14:creationId xmlns:p14="http://schemas.microsoft.com/office/powerpoint/2010/main" val="1240979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0F39DD-A37C-EDE1-BFFE-09013EA02C59}"/>
              </a:ext>
            </a:extLst>
          </p:cNvPr>
          <p:cNvSpPr>
            <a:spLocks noGrp="1"/>
          </p:cNvSpPr>
          <p:nvPr>
            <p:ph type="title"/>
          </p:nvPr>
        </p:nvSpPr>
        <p:spPr/>
        <p:txBody>
          <a:bodyPr/>
          <a:lstStyle/>
          <a:p>
            <a:r>
              <a:rPr lang="en-US" dirty="0"/>
              <a:t>Vulnerability</a:t>
            </a:r>
            <a:endParaRPr lang="de-DE" dirty="0"/>
          </a:p>
        </p:txBody>
      </p:sp>
      <p:sp>
        <p:nvSpPr>
          <p:cNvPr id="4" name="Textfeld 3">
            <a:extLst>
              <a:ext uri="{FF2B5EF4-FFF2-40B4-BE49-F238E27FC236}">
                <a16:creationId xmlns:a16="http://schemas.microsoft.com/office/drawing/2014/main" id="{701CB3E0-9997-A7F4-4B16-5ECBC417E606}"/>
              </a:ext>
            </a:extLst>
          </p:cNvPr>
          <p:cNvSpPr txBox="1"/>
          <p:nvPr/>
        </p:nvSpPr>
        <p:spPr>
          <a:xfrm>
            <a:off x="1987550" y="2667000"/>
            <a:ext cx="6108192" cy="923330"/>
          </a:xfrm>
          <a:prstGeom prst="rect">
            <a:avLst/>
          </a:prstGeom>
          <a:noFill/>
        </p:spPr>
        <p:txBody>
          <a:bodyPr wrap="square">
            <a:spAutoFit/>
          </a:bodyPr>
          <a:lstStyle/>
          <a:p>
            <a:r>
              <a:rPr lang="de-DE" b="0" i="1" u="none" strike="noStrike" dirty="0" err="1">
                <a:effectLst/>
                <a:latin typeface="+mn-lt"/>
              </a:rPr>
              <a:t>Weakness</a:t>
            </a:r>
            <a:r>
              <a:rPr lang="de-DE" b="0" i="1" u="none" strike="noStrike" dirty="0">
                <a:effectLst/>
                <a:latin typeface="+mn-lt"/>
              </a:rPr>
              <a:t> in an </a:t>
            </a:r>
            <a:r>
              <a:rPr lang="de-DE" b="0" i="1" u="none" strike="noStrike" dirty="0" err="1">
                <a:effectLst/>
                <a:latin typeface="+mn-lt"/>
              </a:rPr>
              <a:t>information</a:t>
            </a:r>
            <a:r>
              <a:rPr lang="de-DE" b="0" i="1" u="none" strike="noStrike" dirty="0">
                <a:effectLst/>
                <a:latin typeface="+mn-lt"/>
              </a:rPr>
              <a:t> </a:t>
            </a:r>
            <a:r>
              <a:rPr lang="de-DE" b="0" i="1" u="none" strike="noStrike" dirty="0" err="1">
                <a:effectLst/>
                <a:latin typeface="+mn-lt"/>
              </a:rPr>
              <a:t>system</a:t>
            </a:r>
            <a:r>
              <a:rPr lang="de-DE" b="0" i="1" u="none" strike="noStrike" dirty="0">
                <a:effectLst/>
                <a:latin typeface="+mn-lt"/>
              </a:rPr>
              <a:t>, </a:t>
            </a:r>
            <a:r>
              <a:rPr lang="de-DE" b="0" i="1" u="none" strike="noStrike" dirty="0" err="1">
                <a:effectLst/>
                <a:latin typeface="+mn-lt"/>
              </a:rPr>
              <a:t>system</a:t>
            </a:r>
            <a:r>
              <a:rPr lang="de-DE" b="0" i="1" u="none" strike="noStrike" dirty="0">
                <a:effectLst/>
                <a:latin typeface="+mn-lt"/>
              </a:rPr>
              <a:t> </a:t>
            </a:r>
            <a:r>
              <a:rPr lang="de-DE" b="0" i="1" u="none" strike="noStrike" dirty="0" err="1">
                <a:effectLst/>
                <a:latin typeface="+mn-lt"/>
              </a:rPr>
              <a:t>security</a:t>
            </a:r>
            <a:r>
              <a:rPr lang="de-DE" b="0" i="1" u="none" strike="noStrike" dirty="0">
                <a:effectLst/>
                <a:latin typeface="+mn-lt"/>
              </a:rPr>
              <a:t> </a:t>
            </a:r>
            <a:r>
              <a:rPr lang="de-DE" b="0" i="1" u="none" strike="noStrike" dirty="0" err="1">
                <a:effectLst/>
                <a:latin typeface="+mn-lt"/>
              </a:rPr>
              <a:t>procedures</a:t>
            </a:r>
            <a:r>
              <a:rPr lang="de-DE" b="0" i="1" u="none" strike="noStrike" dirty="0">
                <a:effectLst/>
                <a:latin typeface="+mn-lt"/>
              </a:rPr>
              <a:t>, internal </a:t>
            </a:r>
            <a:r>
              <a:rPr lang="de-DE" b="0" i="1" u="none" strike="noStrike" dirty="0" err="1">
                <a:effectLst/>
                <a:latin typeface="+mn-lt"/>
              </a:rPr>
              <a:t>controls</a:t>
            </a:r>
            <a:r>
              <a:rPr lang="de-DE" b="0" i="1" u="none" strike="noStrike" dirty="0">
                <a:effectLst/>
                <a:latin typeface="+mn-lt"/>
              </a:rPr>
              <a:t>, </a:t>
            </a:r>
            <a:r>
              <a:rPr lang="de-DE" b="0" i="1" u="none" strike="noStrike" dirty="0" err="1">
                <a:effectLst/>
                <a:latin typeface="+mn-lt"/>
              </a:rPr>
              <a:t>or</a:t>
            </a:r>
            <a:r>
              <a:rPr lang="de-DE" b="0" i="1" u="none" strike="noStrike" dirty="0">
                <a:effectLst/>
                <a:latin typeface="+mn-lt"/>
              </a:rPr>
              <a:t> </a:t>
            </a:r>
            <a:r>
              <a:rPr lang="de-DE" b="0" i="1" u="none" strike="noStrike" dirty="0" err="1">
                <a:effectLst/>
                <a:latin typeface="+mn-lt"/>
              </a:rPr>
              <a:t>implementation</a:t>
            </a:r>
            <a:r>
              <a:rPr lang="de-DE" b="0" i="1" u="none" strike="noStrike" dirty="0">
                <a:effectLst/>
                <a:latin typeface="+mn-lt"/>
              </a:rPr>
              <a:t> </a:t>
            </a:r>
            <a:r>
              <a:rPr lang="de-DE" b="0" i="1" u="none" strike="noStrike" dirty="0" err="1">
                <a:effectLst/>
                <a:latin typeface="+mn-lt"/>
              </a:rPr>
              <a:t>that</a:t>
            </a:r>
            <a:r>
              <a:rPr lang="de-DE" b="0" i="1" u="none" strike="noStrike" dirty="0">
                <a:effectLst/>
                <a:latin typeface="+mn-lt"/>
              </a:rPr>
              <a:t> </a:t>
            </a:r>
            <a:r>
              <a:rPr lang="de-DE" b="0" i="1" u="none" strike="noStrike" dirty="0" err="1">
                <a:effectLst/>
                <a:latin typeface="+mn-lt"/>
              </a:rPr>
              <a:t>could</a:t>
            </a:r>
            <a:r>
              <a:rPr lang="de-DE" b="0" i="1" u="none" strike="noStrike" dirty="0">
                <a:effectLst/>
                <a:latin typeface="+mn-lt"/>
              </a:rPr>
              <a:t> </a:t>
            </a:r>
            <a:r>
              <a:rPr lang="de-DE" b="0" i="1" u="none" strike="noStrike" dirty="0" err="1">
                <a:effectLst/>
                <a:latin typeface="+mn-lt"/>
              </a:rPr>
              <a:t>be</a:t>
            </a:r>
            <a:r>
              <a:rPr lang="de-DE" b="0" i="1" u="none" strike="noStrike" dirty="0">
                <a:effectLst/>
                <a:latin typeface="+mn-lt"/>
              </a:rPr>
              <a:t> </a:t>
            </a:r>
            <a:r>
              <a:rPr lang="de-DE" b="0" i="1" u="none" strike="noStrike" dirty="0" err="1">
                <a:effectLst/>
                <a:latin typeface="+mn-lt"/>
              </a:rPr>
              <a:t>exploited</a:t>
            </a:r>
            <a:r>
              <a:rPr lang="de-DE" b="0" i="1" u="none" strike="noStrike" dirty="0">
                <a:effectLst/>
                <a:latin typeface="+mn-lt"/>
              </a:rPr>
              <a:t> </a:t>
            </a:r>
            <a:r>
              <a:rPr lang="de-DE" b="0" i="1" u="none" strike="noStrike" dirty="0" err="1">
                <a:effectLst/>
                <a:latin typeface="+mn-lt"/>
              </a:rPr>
              <a:t>or</a:t>
            </a:r>
            <a:r>
              <a:rPr lang="de-DE" b="0" i="1" u="none" strike="noStrike" dirty="0">
                <a:effectLst/>
                <a:latin typeface="+mn-lt"/>
              </a:rPr>
              <a:t> </a:t>
            </a:r>
            <a:r>
              <a:rPr lang="de-DE" b="0" i="1" u="none" strike="noStrike" dirty="0" err="1">
                <a:effectLst/>
                <a:latin typeface="+mn-lt"/>
              </a:rPr>
              <a:t>triggered</a:t>
            </a:r>
            <a:r>
              <a:rPr lang="de-DE" b="0" i="1" u="none" strike="noStrike" dirty="0">
                <a:effectLst/>
                <a:latin typeface="+mn-lt"/>
              </a:rPr>
              <a:t> </a:t>
            </a:r>
            <a:r>
              <a:rPr lang="de-DE" b="0" i="1" u="none" strike="noStrike" dirty="0" err="1">
                <a:effectLst/>
                <a:latin typeface="+mn-lt"/>
              </a:rPr>
              <a:t>by</a:t>
            </a:r>
            <a:r>
              <a:rPr lang="de-DE" b="0" i="1" u="none" strike="noStrike" dirty="0">
                <a:effectLst/>
                <a:latin typeface="+mn-lt"/>
              </a:rPr>
              <a:t> a </a:t>
            </a:r>
            <a:r>
              <a:rPr lang="de-DE" b="0" i="1" u="none" strike="noStrike" dirty="0" err="1">
                <a:effectLst/>
                <a:latin typeface="+mn-lt"/>
              </a:rPr>
              <a:t>threat</a:t>
            </a:r>
            <a:r>
              <a:rPr lang="de-DE" b="0" i="1" u="none" strike="noStrike" dirty="0">
                <a:effectLst/>
                <a:latin typeface="+mn-lt"/>
              </a:rPr>
              <a:t> source.</a:t>
            </a:r>
            <a:endParaRPr lang="de-DE" i="1" dirty="0">
              <a:latin typeface="+mn-lt"/>
            </a:endParaRPr>
          </a:p>
        </p:txBody>
      </p:sp>
      <p:sp>
        <p:nvSpPr>
          <p:cNvPr id="6" name="Textfeld 5">
            <a:extLst>
              <a:ext uri="{FF2B5EF4-FFF2-40B4-BE49-F238E27FC236}">
                <a16:creationId xmlns:a16="http://schemas.microsoft.com/office/drawing/2014/main" id="{ADD19246-424C-9852-547C-BA7B67B61EA4}"/>
              </a:ext>
            </a:extLst>
          </p:cNvPr>
          <p:cNvSpPr txBox="1"/>
          <p:nvPr/>
        </p:nvSpPr>
        <p:spPr>
          <a:xfrm>
            <a:off x="1987550" y="4267200"/>
            <a:ext cx="6108192" cy="646331"/>
          </a:xfrm>
          <a:prstGeom prst="rect">
            <a:avLst/>
          </a:prstGeom>
          <a:noFill/>
        </p:spPr>
        <p:txBody>
          <a:bodyPr wrap="square">
            <a:spAutoFit/>
          </a:bodyPr>
          <a:lstStyle/>
          <a:p>
            <a:r>
              <a:rPr lang="de-DE" dirty="0" err="1">
                <a:solidFill>
                  <a:schemeClr val="accent4"/>
                </a:solidFill>
                <a:latin typeface="+mn-lt"/>
              </a:rPr>
              <a:t>Example</a:t>
            </a:r>
            <a:endParaRPr lang="de-DE" dirty="0">
              <a:solidFill>
                <a:schemeClr val="accent4"/>
              </a:solidFill>
              <a:latin typeface="+mn-lt"/>
            </a:endParaRPr>
          </a:p>
          <a:p>
            <a:r>
              <a:rPr lang="de-DE" dirty="0">
                <a:latin typeface="+mn-lt"/>
              </a:rPr>
              <a:t>Data in an S3 </a:t>
            </a:r>
            <a:r>
              <a:rPr lang="de-DE" dirty="0" err="1">
                <a:latin typeface="+mn-lt"/>
              </a:rPr>
              <a:t>bucket</a:t>
            </a:r>
            <a:r>
              <a:rPr lang="de-DE" dirty="0">
                <a:latin typeface="+mn-lt"/>
              </a:rPr>
              <a:t> </a:t>
            </a:r>
            <a:r>
              <a:rPr lang="de-DE" dirty="0" err="1">
                <a:latin typeface="+mn-lt"/>
              </a:rPr>
              <a:t>is</a:t>
            </a:r>
            <a:r>
              <a:rPr lang="de-DE" dirty="0">
                <a:latin typeface="+mn-lt"/>
              </a:rPr>
              <a:t> </a:t>
            </a:r>
            <a:r>
              <a:rPr lang="de-DE" dirty="0" err="1">
                <a:latin typeface="+mn-lt"/>
              </a:rPr>
              <a:t>unencrypted</a:t>
            </a:r>
            <a:endParaRPr lang="de-DE" dirty="0">
              <a:latin typeface="+mn-lt"/>
            </a:endParaRPr>
          </a:p>
        </p:txBody>
      </p:sp>
      <p:sp>
        <p:nvSpPr>
          <p:cNvPr id="7" name="Rectangle 7">
            <a:extLst>
              <a:ext uri="{FF2B5EF4-FFF2-40B4-BE49-F238E27FC236}">
                <a16:creationId xmlns:a16="http://schemas.microsoft.com/office/drawing/2014/main" id="{E4EBCB01-02FA-19B8-8804-F8BE29ECF883}"/>
              </a:ext>
            </a:extLst>
          </p:cNvPr>
          <p:cNvSpPr/>
          <p:nvPr/>
        </p:nvSpPr>
        <p:spPr>
          <a:xfrm>
            <a:off x="1999996" y="5826761"/>
            <a:ext cx="4497271" cy="369332"/>
          </a:xfrm>
          <a:prstGeom prst="rect">
            <a:avLst/>
          </a:prstGeom>
        </p:spPr>
        <p:txBody>
          <a:bodyPr wrap="square">
            <a:spAutoFit/>
          </a:bodyPr>
          <a:lstStyle/>
          <a:p>
            <a:r>
              <a:rPr lang="de-DE" dirty="0">
                <a:solidFill>
                  <a:schemeClr val="accent4"/>
                </a:solidFill>
                <a:latin typeface="+mn-lt"/>
              </a:rPr>
              <a:t>Source: NIST </a:t>
            </a:r>
            <a:r>
              <a:rPr lang="de-DE" dirty="0" err="1">
                <a:solidFill>
                  <a:schemeClr val="accent4"/>
                </a:solidFill>
                <a:latin typeface="+mn-lt"/>
              </a:rPr>
              <a:t>glossary</a:t>
            </a:r>
            <a:endParaRPr lang="de-DE" dirty="0">
              <a:latin typeface="+mn-lt"/>
            </a:endParaRPr>
          </a:p>
        </p:txBody>
      </p:sp>
    </p:spTree>
    <p:extLst>
      <p:ext uri="{BB962C8B-B14F-4D97-AF65-F5344CB8AC3E}">
        <p14:creationId xmlns:p14="http://schemas.microsoft.com/office/powerpoint/2010/main" val="291355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CEB3F4-752D-5317-A829-C9FEE6BD8A6E}"/>
              </a:ext>
            </a:extLst>
          </p:cNvPr>
          <p:cNvSpPr>
            <a:spLocks noGrp="1"/>
          </p:cNvSpPr>
          <p:nvPr>
            <p:ph type="title"/>
          </p:nvPr>
        </p:nvSpPr>
        <p:spPr/>
        <p:txBody>
          <a:bodyPr/>
          <a:lstStyle/>
          <a:p>
            <a:r>
              <a:rPr lang="en-US" dirty="0"/>
              <a:t>Risk</a:t>
            </a:r>
            <a:endParaRPr lang="de-DE" dirty="0"/>
          </a:p>
        </p:txBody>
      </p:sp>
      <p:sp>
        <p:nvSpPr>
          <p:cNvPr id="3" name="Textfeld 7">
            <a:extLst>
              <a:ext uri="{FF2B5EF4-FFF2-40B4-BE49-F238E27FC236}">
                <a16:creationId xmlns:a16="http://schemas.microsoft.com/office/drawing/2014/main" id="{6611F870-2118-B171-5D8E-81601FECC10D}"/>
              </a:ext>
            </a:extLst>
          </p:cNvPr>
          <p:cNvSpPr txBox="1"/>
          <p:nvPr/>
        </p:nvSpPr>
        <p:spPr bwMode="auto">
          <a:xfrm>
            <a:off x="1073150" y="1632108"/>
            <a:ext cx="9079643" cy="1323439"/>
          </a:xfrm>
          <a:prstGeom prst="rect">
            <a:avLst/>
          </a:prstGeom>
          <a:noFill/>
          <a:ln w="6350">
            <a:solidFill>
              <a:schemeClr val="bg1"/>
            </a:solidFill>
            <a:miter lim="800000"/>
            <a:headEnd/>
            <a:tailEnd/>
          </a:ln>
        </p:spPr>
        <p:txBody>
          <a:bodyPr wrap="square">
            <a:spAutoFit/>
          </a:bodyPr>
          <a:lstStyle/>
          <a:p>
            <a:r>
              <a:rPr lang="de-DE" b="0" i="0" u="none" strike="noStrike" dirty="0">
                <a:solidFill>
                  <a:schemeClr val="tx2"/>
                </a:solidFill>
                <a:effectLst/>
                <a:latin typeface="+mn-lt"/>
              </a:rPr>
              <a:t>The level of </a:t>
            </a:r>
            <a:r>
              <a:rPr lang="de-DE" b="0" i="0" u="none" strike="noStrike" dirty="0" err="1">
                <a:solidFill>
                  <a:schemeClr val="tx2"/>
                </a:solidFill>
                <a:effectLst/>
                <a:latin typeface="+mn-lt"/>
              </a:rPr>
              <a:t>impact</a:t>
            </a:r>
            <a:r>
              <a:rPr lang="de-DE" b="0" i="0" u="none" strike="noStrike" dirty="0">
                <a:solidFill>
                  <a:schemeClr val="tx2"/>
                </a:solidFill>
                <a:effectLst/>
                <a:latin typeface="+mn-lt"/>
              </a:rPr>
              <a:t> on </a:t>
            </a:r>
            <a:r>
              <a:rPr lang="de-DE" b="0" i="0" u="none" strike="noStrike" dirty="0" err="1">
                <a:solidFill>
                  <a:schemeClr val="tx2"/>
                </a:solidFill>
                <a:effectLst/>
                <a:latin typeface="+mn-lt"/>
              </a:rPr>
              <a:t>organizational</a:t>
            </a:r>
            <a:r>
              <a:rPr lang="de-DE" b="0" i="0" u="none" strike="noStrike" dirty="0">
                <a:solidFill>
                  <a:schemeClr val="tx2"/>
                </a:solidFill>
                <a:effectLst/>
                <a:latin typeface="+mn-lt"/>
              </a:rPr>
              <a:t> operations (</a:t>
            </a:r>
            <a:r>
              <a:rPr lang="de-DE" b="0" i="0" u="none" strike="noStrike" dirty="0" err="1">
                <a:solidFill>
                  <a:schemeClr val="tx2"/>
                </a:solidFill>
                <a:effectLst/>
                <a:latin typeface="+mn-lt"/>
              </a:rPr>
              <a:t>including</a:t>
            </a:r>
            <a:r>
              <a:rPr lang="de-DE" b="0" i="0" u="none" strike="noStrike" dirty="0">
                <a:solidFill>
                  <a:schemeClr val="tx2"/>
                </a:solidFill>
                <a:effectLst/>
                <a:latin typeface="+mn-lt"/>
              </a:rPr>
              <a:t> </a:t>
            </a:r>
            <a:r>
              <a:rPr lang="de-DE" b="0" i="0" u="none" strike="noStrike" dirty="0" err="1">
                <a:solidFill>
                  <a:schemeClr val="tx2"/>
                </a:solidFill>
                <a:effectLst/>
                <a:latin typeface="+mn-lt"/>
              </a:rPr>
              <a:t>mission</a:t>
            </a:r>
            <a:r>
              <a:rPr lang="de-DE" b="0" i="0" u="none" strike="noStrike" dirty="0">
                <a:solidFill>
                  <a:schemeClr val="tx2"/>
                </a:solidFill>
                <a:effectLst/>
                <a:latin typeface="+mn-lt"/>
              </a:rPr>
              <a:t>, </a:t>
            </a:r>
            <a:r>
              <a:rPr lang="de-DE" b="0" i="0" u="none" strike="noStrike" dirty="0" err="1">
                <a:solidFill>
                  <a:schemeClr val="tx2"/>
                </a:solidFill>
                <a:effectLst/>
                <a:latin typeface="+mn-lt"/>
              </a:rPr>
              <a:t>functions</a:t>
            </a:r>
            <a:r>
              <a:rPr lang="de-DE" b="0" i="0" u="none" strike="noStrike" dirty="0">
                <a:solidFill>
                  <a:schemeClr val="tx2"/>
                </a:solidFill>
                <a:effectLst/>
                <a:latin typeface="+mn-lt"/>
              </a:rPr>
              <a:t>, image, or </a:t>
            </a:r>
            <a:r>
              <a:rPr lang="de-DE" b="0" i="0" u="none" strike="noStrike" dirty="0" err="1">
                <a:solidFill>
                  <a:schemeClr val="tx2"/>
                </a:solidFill>
                <a:effectLst/>
                <a:latin typeface="+mn-lt"/>
              </a:rPr>
              <a:t>reputation</a:t>
            </a:r>
            <a:r>
              <a:rPr lang="de-DE" b="0" i="0" u="none" strike="noStrike" dirty="0">
                <a:solidFill>
                  <a:schemeClr val="tx2"/>
                </a:solidFill>
                <a:effectLst/>
                <a:latin typeface="+mn-lt"/>
              </a:rPr>
              <a:t>), </a:t>
            </a:r>
            <a:r>
              <a:rPr lang="de-DE" b="0" i="0" u="none" strike="noStrike" dirty="0" err="1">
                <a:solidFill>
                  <a:schemeClr val="tx2"/>
                </a:solidFill>
                <a:effectLst/>
                <a:latin typeface="+mn-lt"/>
              </a:rPr>
              <a:t>organizational</a:t>
            </a:r>
            <a:r>
              <a:rPr lang="de-DE" b="0" i="0" u="none" strike="noStrike" dirty="0">
                <a:solidFill>
                  <a:schemeClr val="tx2"/>
                </a:solidFill>
                <a:effectLst/>
                <a:latin typeface="+mn-lt"/>
              </a:rPr>
              <a:t> assets, or </a:t>
            </a:r>
            <a:r>
              <a:rPr lang="de-DE" b="0" i="0" u="none" strike="noStrike" dirty="0" err="1">
                <a:solidFill>
                  <a:schemeClr val="tx2"/>
                </a:solidFill>
                <a:effectLst/>
                <a:latin typeface="+mn-lt"/>
              </a:rPr>
              <a:t>individuals</a:t>
            </a:r>
            <a:r>
              <a:rPr lang="de-DE" b="0" i="0" u="none" strike="noStrike" dirty="0">
                <a:solidFill>
                  <a:schemeClr val="tx2"/>
                </a:solidFill>
                <a:effectLst/>
                <a:latin typeface="+mn-lt"/>
              </a:rPr>
              <a:t> </a:t>
            </a:r>
            <a:r>
              <a:rPr lang="de-DE" b="0" i="0" u="none" strike="noStrike" dirty="0" err="1">
                <a:solidFill>
                  <a:schemeClr val="tx2"/>
                </a:solidFill>
                <a:effectLst/>
                <a:latin typeface="+mn-lt"/>
              </a:rPr>
              <a:t>resulting</a:t>
            </a:r>
            <a:r>
              <a:rPr lang="de-DE" b="0" i="0" u="none" strike="noStrike" dirty="0">
                <a:solidFill>
                  <a:schemeClr val="tx2"/>
                </a:solidFill>
                <a:effectLst/>
                <a:latin typeface="+mn-lt"/>
              </a:rPr>
              <a:t> from the </a:t>
            </a:r>
            <a:r>
              <a:rPr lang="de-DE" b="0" i="0" u="none" strike="noStrike" dirty="0" err="1">
                <a:solidFill>
                  <a:schemeClr val="tx2"/>
                </a:solidFill>
                <a:effectLst/>
                <a:latin typeface="+mn-lt"/>
              </a:rPr>
              <a:t>operation</a:t>
            </a:r>
            <a:r>
              <a:rPr lang="de-DE" b="0" i="0" u="none" strike="noStrike" dirty="0">
                <a:solidFill>
                  <a:schemeClr val="tx2"/>
                </a:solidFill>
                <a:effectLst/>
                <a:latin typeface="+mn-lt"/>
              </a:rPr>
              <a:t> of an information system </a:t>
            </a:r>
            <a:r>
              <a:rPr lang="de-DE" b="0" i="0" u="none" strike="noStrike" dirty="0" err="1">
                <a:solidFill>
                  <a:schemeClr val="tx2"/>
                </a:solidFill>
                <a:effectLst/>
                <a:latin typeface="+mn-lt"/>
              </a:rPr>
              <a:t>given</a:t>
            </a:r>
            <a:r>
              <a:rPr lang="de-DE" b="0" i="0" u="none" strike="noStrike" dirty="0">
                <a:solidFill>
                  <a:schemeClr val="tx2"/>
                </a:solidFill>
                <a:effectLst/>
                <a:latin typeface="+mn-lt"/>
              </a:rPr>
              <a:t> the potential </a:t>
            </a:r>
            <a:r>
              <a:rPr lang="de-DE" b="0" i="0" u="none" strike="noStrike" dirty="0" err="1">
                <a:solidFill>
                  <a:schemeClr val="tx2"/>
                </a:solidFill>
                <a:effectLst/>
                <a:latin typeface="+mn-lt"/>
              </a:rPr>
              <a:t>impact</a:t>
            </a:r>
            <a:r>
              <a:rPr lang="de-DE" b="0" i="0" u="none" strike="noStrike" dirty="0">
                <a:solidFill>
                  <a:schemeClr val="tx2"/>
                </a:solidFill>
                <a:effectLst/>
                <a:latin typeface="+mn-lt"/>
              </a:rPr>
              <a:t> of a threat and the </a:t>
            </a:r>
            <a:r>
              <a:rPr lang="de-DE" b="0" i="0" u="none" strike="noStrike" dirty="0" err="1">
                <a:solidFill>
                  <a:schemeClr val="tx2"/>
                </a:solidFill>
                <a:effectLst/>
                <a:latin typeface="+mn-lt"/>
              </a:rPr>
              <a:t>likelihood</a:t>
            </a:r>
            <a:r>
              <a:rPr lang="de-DE" b="0" i="0" u="none" strike="noStrike" dirty="0">
                <a:solidFill>
                  <a:schemeClr val="tx2"/>
                </a:solidFill>
                <a:effectLst/>
                <a:latin typeface="+mn-lt"/>
              </a:rPr>
              <a:t> of that threat </a:t>
            </a:r>
            <a:r>
              <a:rPr lang="de-DE" b="0" i="0" u="none" strike="noStrike" dirty="0" err="1">
                <a:solidFill>
                  <a:schemeClr val="tx2"/>
                </a:solidFill>
                <a:effectLst/>
                <a:latin typeface="+mn-lt"/>
              </a:rPr>
              <a:t>occurring</a:t>
            </a:r>
            <a:r>
              <a:rPr lang="de-DE" b="0" i="0" u="none" strike="noStrike" dirty="0">
                <a:solidFill>
                  <a:schemeClr val="tx2"/>
                </a:solidFill>
                <a:effectLst/>
                <a:latin typeface="+mn-lt"/>
              </a:rPr>
              <a:t>.</a:t>
            </a:r>
            <a:endParaRPr lang="de-DE" dirty="0">
              <a:solidFill>
                <a:schemeClr val="tx2"/>
              </a:solidFill>
              <a:latin typeface="+mn-lt"/>
            </a:endParaRPr>
          </a:p>
        </p:txBody>
      </p:sp>
      <p:pic>
        <p:nvPicPr>
          <p:cNvPr id="4" name="Grafik 10">
            <a:extLst>
              <a:ext uri="{FF2B5EF4-FFF2-40B4-BE49-F238E27FC236}">
                <a16:creationId xmlns:a16="http://schemas.microsoft.com/office/drawing/2014/main" id="{D5E14F8B-1614-573F-2C86-A28C6996E018}"/>
              </a:ext>
            </a:extLst>
          </p:cNvPr>
          <p:cNvPicPr>
            <a:picLocks noChangeAspect="1"/>
          </p:cNvPicPr>
          <p:nvPr/>
        </p:nvPicPr>
        <p:blipFill>
          <a:blip r:embed="rId2"/>
          <a:stretch>
            <a:fillRect/>
          </a:stretch>
        </p:blipFill>
        <p:spPr>
          <a:xfrm>
            <a:off x="1606550" y="2743200"/>
            <a:ext cx="4577048" cy="1595428"/>
          </a:xfrm>
          <a:prstGeom prst="rect">
            <a:avLst/>
          </a:prstGeom>
        </p:spPr>
      </p:pic>
      <p:pic>
        <p:nvPicPr>
          <p:cNvPr id="5" name="Grafik 15">
            <a:extLst>
              <a:ext uri="{FF2B5EF4-FFF2-40B4-BE49-F238E27FC236}">
                <a16:creationId xmlns:a16="http://schemas.microsoft.com/office/drawing/2014/main" id="{30A1D400-5428-DD13-E272-73D82996F4F8}"/>
              </a:ext>
            </a:extLst>
          </p:cNvPr>
          <p:cNvPicPr>
            <a:picLocks noChangeAspect="1"/>
          </p:cNvPicPr>
          <p:nvPr/>
        </p:nvPicPr>
        <p:blipFill>
          <a:blip r:embed="rId3"/>
          <a:stretch>
            <a:fillRect/>
          </a:stretch>
        </p:blipFill>
        <p:spPr>
          <a:xfrm>
            <a:off x="7473950" y="3158587"/>
            <a:ext cx="3196037" cy="2961299"/>
          </a:xfrm>
          <a:prstGeom prst="rect">
            <a:avLst/>
          </a:prstGeom>
        </p:spPr>
      </p:pic>
      <p:pic>
        <p:nvPicPr>
          <p:cNvPr id="6" name="Grafik 18">
            <a:extLst>
              <a:ext uri="{FF2B5EF4-FFF2-40B4-BE49-F238E27FC236}">
                <a16:creationId xmlns:a16="http://schemas.microsoft.com/office/drawing/2014/main" id="{D5ACAB80-C73C-8A13-D948-E032CC354090}"/>
              </a:ext>
            </a:extLst>
          </p:cNvPr>
          <p:cNvPicPr>
            <a:picLocks noChangeAspect="1"/>
          </p:cNvPicPr>
          <p:nvPr/>
        </p:nvPicPr>
        <p:blipFill>
          <a:blip r:embed="rId4"/>
          <a:stretch>
            <a:fillRect/>
          </a:stretch>
        </p:blipFill>
        <p:spPr>
          <a:xfrm>
            <a:off x="1987550" y="4320923"/>
            <a:ext cx="4546328" cy="2257594"/>
          </a:xfrm>
          <a:prstGeom prst="rect">
            <a:avLst/>
          </a:prstGeom>
        </p:spPr>
      </p:pic>
      <p:sp>
        <p:nvSpPr>
          <p:cNvPr id="7" name="Rectangle 7">
            <a:extLst>
              <a:ext uri="{FF2B5EF4-FFF2-40B4-BE49-F238E27FC236}">
                <a16:creationId xmlns:a16="http://schemas.microsoft.com/office/drawing/2014/main" id="{1EA2D6CB-4B93-B0EE-6EA1-50598895C553}"/>
              </a:ext>
            </a:extLst>
          </p:cNvPr>
          <p:cNvSpPr/>
          <p:nvPr/>
        </p:nvSpPr>
        <p:spPr>
          <a:xfrm>
            <a:off x="6914878" y="6209185"/>
            <a:ext cx="4497271" cy="369332"/>
          </a:xfrm>
          <a:prstGeom prst="rect">
            <a:avLst/>
          </a:prstGeom>
        </p:spPr>
        <p:txBody>
          <a:bodyPr wrap="square">
            <a:spAutoFit/>
          </a:bodyPr>
          <a:lstStyle/>
          <a:p>
            <a:r>
              <a:rPr lang="de-DE" dirty="0">
                <a:solidFill>
                  <a:schemeClr val="accent4"/>
                </a:solidFill>
                <a:latin typeface="+mn-lt"/>
              </a:rPr>
              <a:t>Source: NIST </a:t>
            </a:r>
            <a:r>
              <a:rPr lang="de-DE" dirty="0" err="1">
                <a:solidFill>
                  <a:schemeClr val="accent4"/>
                </a:solidFill>
                <a:latin typeface="+mn-lt"/>
              </a:rPr>
              <a:t>glossary</a:t>
            </a:r>
            <a:endParaRPr lang="de-DE" dirty="0">
              <a:latin typeface="+mn-lt"/>
            </a:endParaRPr>
          </a:p>
        </p:txBody>
      </p:sp>
    </p:spTree>
    <p:extLst>
      <p:ext uri="{BB962C8B-B14F-4D97-AF65-F5344CB8AC3E}">
        <p14:creationId xmlns:p14="http://schemas.microsoft.com/office/powerpoint/2010/main" val="3269757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9D4894-BFEC-A370-7191-FA5717A57E73}"/>
              </a:ext>
            </a:extLst>
          </p:cNvPr>
          <p:cNvSpPr>
            <a:spLocks noGrp="1"/>
          </p:cNvSpPr>
          <p:nvPr>
            <p:ph type="title"/>
          </p:nvPr>
        </p:nvSpPr>
        <p:spPr>
          <a:xfrm>
            <a:off x="346048" y="1031239"/>
            <a:ext cx="8118501" cy="984885"/>
          </a:xfrm>
        </p:spPr>
        <p:txBody>
          <a:bodyPr/>
          <a:lstStyle/>
          <a:p>
            <a:r>
              <a:rPr lang="en-US" dirty="0"/>
              <a:t>Security Risk Ontology</a:t>
            </a:r>
            <a:endParaRPr lang="de-DE" dirty="0"/>
          </a:p>
        </p:txBody>
      </p:sp>
      <p:pic>
        <p:nvPicPr>
          <p:cNvPr id="4" name="Picture 5">
            <a:extLst>
              <a:ext uri="{FF2B5EF4-FFF2-40B4-BE49-F238E27FC236}">
                <a16:creationId xmlns:a16="http://schemas.microsoft.com/office/drawing/2014/main" id="{255DBE6E-88CD-3B6D-3856-6C1C66446653}"/>
              </a:ext>
            </a:extLst>
          </p:cNvPr>
          <p:cNvPicPr>
            <a:picLocks noChangeAspect="1"/>
          </p:cNvPicPr>
          <p:nvPr/>
        </p:nvPicPr>
        <p:blipFill>
          <a:blip r:embed="rId2"/>
          <a:stretch>
            <a:fillRect/>
          </a:stretch>
        </p:blipFill>
        <p:spPr>
          <a:xfrm>
            <a:off x="2673350" y="1752600"/>
            <a:ext cx="7859222" cy="4848902"/>
          </a:xfrm>
          <a:prstGeom prst="rect">
            <a:avLst/>
          </a:prstGeom>
        </p:spPr>
      </p:pic>
    </p:spTree>
    <p:extLst>
      <p:ext uri="{BB962C8B-B14F-4D97-AF65-F5344CB8AC3E}">
        <p14:creationId xmlns:p14="http://schemas.microsoft.com/office/powerpoint/2010/main" val="4022428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4800"/>
            <a:ext cx="1440180" cy="414655"/>
          </a:xfrm>
          <a:custGeom>
            <a:avLst/>
            <a:gdLst/>
            <a:ahLst/>
            <a:cxnLst/>
            <a:rect l="l" t="t" r="r" b="b"/>
            <a:pathLst>
              <a:path w="1440180" h="414655">
                <a:moveTo>
                  <a:pt x="1423543" y="354457"/>
                </a:moveTo>
                <a:lnTo>
                  <a:pt x="1400683" y="354457"/>
                </a:lnTo>
                <a:lnTo>
                  <a:pt x="1400683" y="413385"/>
                </a:lnTo>
                <a:lnTo>
                  <a:pt x="1408049" y="413385"/>
                </a:lnTo>
                <a:lnTo>
                  <a:pt x="1408049" y="386714"/>
                </a:lnTo>
                <a:lnTo>
                  <a:pt x="1430528" y="386714"/>
                </a:lnTo>
                <a:lnTo>
                  <a:pt x="1434972" y="382270"/>
                </a:lnTo>
                <a:lnTo>
                  <a:pt x="1408049" y="382270"/>
                </a:lnTo>
                <a:lnTo>
                  <a:pt x="1408049" y="360425"/>
                </a:lnTo>
                <a:lnTo>
                  <a:pt x="1433703" y="360425"/>
                </a:lnTo>
                <a:lnTo>
                  <a:pt x="1430909" y="358139"/>
                </a:lnTo>
                <a:lnTo>
                  <a:pt x="1427988" y="355853"/>
                </a:lnTo>
                <a:lnTo>
                  <a:pt x="1423543" y="354457"/>
                </a:lnTo>
                <a:close/>
              </a:path>
              <a:path w="1440180" h="414655">
                <a:moveTo>
                  <a:pt x="1419606" y="386714"/>
                </a:moveTo>
                <a:lnTo>
                  <a:pt x="1408049" y="386714"/>
                </a:lnTo>
                <a:lnTo>
                  <a:pt x="1411097" y="386841"/>
                </a:lnTo>
                <a:lnTo>
                  <a:pt x="1412494" y="387603"/>
                </a:lnTo>
                <a:lnTo>
                  <a:pt x="1430909" y="413385"/>
                </a:lnTo>
                <a:lnTo>
                  <a:pt x="1440180" y="413385"/>
                </a:lnTo>
                <a:lnTo>
                  <a:pt x="1428369" y="396748"/>
                </a:lnTo>
                <a:lnTo>
                  <a:pt x="1425829" y="393319"/>
                </a:lnTo>
                <a:lnTo>
                  <a:pt x="1424432" y="391667"/>
                </a:lnTo>
                <a:lnTo>
                  <a:pt x="1422400" y="389000"/>
                </a:lnTo>
                <a:lnTo>
                  <a:pt x="1419606" y="386714"/>
                </a:lnTo>
                <a:close/>
              </a:path>
              <a:path w="1440180" h="414655">
                <a:moveTo>
                  <a:pt x="1433703" y="360425"/>
                </a:moveTo>
                <a:lnTo>
                  <a:pt x="1418717" y="360425"/>
                </a:lnTo>
                <a:lnTo>
                  <a:pt x="1421003" y="360807"/>
                </a:lnTo>
                <a:lnTo>
                  <a:pt x="1423035" y="361569"/>
                </a:lnTo>
                <a:lnTo>
                  <a:pt x="1426591" y="362965"/>
                </a:lnTo>
                <a:lnTo>
                  <a:pt x="1429131" y="366649"/>
                </a:lnTo>
                <a:lnTo>
                  <a:pt x="1429131" y="374396"/>
                </a:lnTo>
                <a:lnTo>
                  <a:pt x="1428115" y="377444"/>
                </a:lnTo>
                <a:lnTo>
                  <a:pt x="1426083" y="379349"/>
                </a:lnTo>
                <a:lnTo>
                  <a:pt x="1423543" y="381380"/>
                </a:lnTo>
                <a:lnTo>
                  <a:pt x="1420368" y="382270"/>
                </a:lnTo>
                <a:lnTo>
                  <a:pt x="1434972" y="382270"/>
                </a:lnTo>
                <a:lnTo>
                  <a:pt x="1437005" y="380238"/>
                </a:lnTo>
                <a:lnTo>
                  <a:pt x="1437005" y="364363"/>
                </a:lnTo>
                <a:lnTo>
                  <a:pt x="1433703" y="360425"/>
                </a:lnTo>
                <a:close/>
              </a:path>
              <a:path w="1440180" h="414655">
                <a:moveTo>
                  <a:pt x="1373886" y="354457"/>
                </a:moveTo>
                <a:lnTo>
                  <a:pt x="1339850" y="354457"/>
                </a:lnTo>
                <a:lnTo>
                  <a:pt x="1339850" y="413385"/>
                </a:lnTo>
                <a:lnTo>
                  <a:pt x="1374775" y="413385"/>
                </a:lnTo>
                <a:lnTo>
                  <a:pt x="1374775" y="407415"/>
                </a:lnTo>
                <a:lnTo>
                  <a:pt x="1347343" y="407415"/>
                </a:lnTo>
                <a:lnTo>
                  <a:pt x="1347343" y="385699"/>
                </a:lnTo>
                <a:lnTo>
                  <a:pt x="1368806" y="385699"/>
                </a:lnTo>
                <a:lnTo>
                  <a:pt x="1368806" y="379475"/>
                </a:lnTo>
                <a:lnTo>
                  <a:pt x="1347343" y="379475"/>
                </a:lnTo>
                <a:lnTo>
                  <a:pt x="1347343" y="360172"/>
                </a:lnTo>
                <a:lnTo>
                  <a:pt x="1372997" y="360172"/>
                </a:lnTo>
                <a:lnTo>
                  <a:pt x="1373886" y="354457"/>
                </a:lnTo>
                <a:close/>
              </a:path>
              <a:path w="1440180" h="414655">
                <a:moveTo>
                  <a:pt x="1299210" y="360425"/>
                </a:moveTo>
                <a:lnTo>
                  <a:pt x="1292098" y="360425"/>
                </a:lnTo>
                <a:lnTo>
                  <a:pt x="1292098" y="413385"/>
                </a:lnTo>
                <a:lnTo>
                  <a:pt x="1299210" y="413385"/>
                </a:lnTo>
                <a:lnTo>
                  <a:pt x="1299210" y="360425"/>
                </a:lnTo>
                <a:close/>
              </a:path>
              <a:path w="1440180" h="414655">
                <a:moveTo>
                  <a:pt x="1316609" y="354457"/>
                </a:moveTo>
                <a:lnTo>
                  <a:pt x="1275207" y="354457"/>
                </a:lnTo>
                <a:lnTo>
                  <a:pt x="1275207" y="360425"/>
                </a:lnTo>
                <a:lnTo>
                  <a:pt x="1316101" y="360425"/>
                </a:lnTo>
                <a:lnTo>
                  <a:pt x="1316609" y="354457"/>
                </a:lnTo>
                <a:close/>
              </a:path>
              <a:path w="1440180" h="414655">
                <a:moveTo>
                  <a:pt x="1213485" y="403733"/>
                </a:moveTo>
                <a:lnTo>
                  <a:pt x="1210310" y="409194"/>
                </a:lnTo>
                <a:lnTo>
                  <a:pt x="1216279" y="412876"/>
                </a:lnTo>
                <a:lnTo>
                  <a:pt x="1222756" y="414527"/>
                </a:lnTo>
                <a:lnTo>
                  <a:pt x="1235964" y="414527"/>
                </a:lnTo>
                <a:lnTo>
                  <a:pt x="1240027" y="413385"/>
                </a:lnTo>
                <a:lnTo>
                  <a:pt x="1244219" y="410845"/>
                </a:lnTo>
                <a:lnTo>
                  <a:pt x="1247795" y="408813"/>
                </a:lnTo>
                <a:lnTo>
                  <a:pt x="1223899" y="408813"/>
                </a:lnTo>
                <a:lnTo>
                  <a:pt x="1218564" y="407162"/>
                </a:lnTo>
                <a:lnTo>
                  <a:pt x="1213485" y="403733"/>
                </a:lnTo>
                <a:close/>
              </a:path>
              <a:path w="1440180" h="414655">
                <a:moveTo>
                  <a:pt x="1238885" y="353060"/>
                </a:moveTo>
                <a:lnTo>
                  <a:pt x="1232281" y="353060"/>
                </a:lnTo>
                <a:lnTo>
                  <a:pt x="1224035" y="354290"/>
                </a:lnTo>
                <a:lnTo>
                  <a:pt x="1217660" y="357759"/>
                </a:lnTo>
                <a:lnTo>
                  <a:pt x="1213546" y="363132"/>
                </a:lnTo>
                <a:lnTo>
                  <a:pt x="1212088" y="370077"/>
                </a:lnTo>
                <a:lnTo>
                  <a:pt x="1212088" y="373761"/>
                </a:lnTo>
                <a:lnTo>
                  <a:pt x="1233424" y="386714"/>
                </a:lnTo>
                <a:lnTo>
                  <a:pt x="1241044" y="389000"/>
                </a:lnTo>
                <a:lnTo>
                  <a:pt x="1244473" y="392429"/>
                </a:lnTo>
                <a:lnTo>
                  <a:pt x="1244473" y="401192"/>
                </a:lnTo>
                <a:lnTo>
                  <a:pt x="1243076" y="403987"/>
                </a:lnTo>
                <a:lnTo>
                  <a:pt x="1240027" y="406273"/>
                </a:lnTo>
                <a:lnTo>
                  <a:pt x="1237488" y="408050"/>
                </a:lnTo>
                <a:lnTo>
                  <a:pt x="1234948" y="408813"/>
                </a:lnTo>
                <a:lnTo>
                  <a:pt x="1247795" y="408813"/>
                </a:lnTo>
                <a:lnTo>
                  <a:pt x="1249807" y="407670"/>
                </a:lnTo>
                <a:lnTo>
                  <a:pt x="1252855" y="402336"/>
                </a:lnTo>
                <a:lnTo>
                  <a:pt x="1252855" y="393064"/>
                </a:lnTo>
                <a:lnTo>
                  <a:pt x="1251204" y="389000"/>
                </a:lnTo>
                <a:lnTo>
                  <a:pt x="1248664" y="386461"/>
                </a:lnTo>
                <a:lnTo>
                  <a:pt x="1246124" y="383666"/>
                </a:lnTo>
                <a:lnTo>
                  <a:pt x="1243330" y="382015"/>
                </a:lnTo>
                <a:lnTo>
                  <a:pt x="1237742" y="380491"/>
                </a:lnTo>
                <a:lnTo>
                  <a:pt x="1230630" y="378078"/>
                </a:lnTo>
                <a:lnTo>
                  <a:pt x="1223264" y="376047"/>
                </a:lnTo>
                <a:lnTo>
                  <a:pt x="1220216" y="373252"/>
                </a:lnTo>
                <a:lnTo>
                  <a:pt x="1220216" y="362458"/>
                </a:lnTo>
                <a:lnTo>
                  <a:pt x="1224788" y="358775"/>
                </a:lnTo>
                <a:lnTo>
                  <a:pt x="1251204" y="358775"/>
                </a:lnTo>
                <a:lnTo>
                  <a:pt x="1245108" y="355091"/>
                </a:lnTo>
                <a:lnTo>
                  <a:pt x="1238885" y="353060"/>
                </a:lnTo>
                <a:close/>
              </a:path>
              <a:path w="1440180" h="414655">
                <a:moveTo>
                  <a:pt x="1251204" y="358775"/>
                </a:moveTo>
                <a:lnTo>
                  <a:pt x="1237995" y="358775"/>
                </a:lnTo>
                <a:lnTo>
                  <a:pt x="1241933" y="360172"/>
                </a:lnTo>
                <a:lnTo>
                  <a:pt x="1247648" y="363854"/>
                </a:lnTo>
                <a:lnTo>
                  <a:pt x="1251204" y="358775"/>
                </a:lnTo>
                <a:close/>
              </a:path>
              <a:path w="1440180" h="414655">
                <a:moveTo>
                  <a:pt x="1077595" y="354457"/>
                </a:moveTo>
                <a:lnTo>
                  <a:pt x="1070229" y="354457"/>
                </a:lnTo>
                <a:lnTo>
                  <a:pt x="1070342" y="400938"/>
                </a:lnTo>
                <a:lnTo>
                  <a:pt x="1070483" y="402971"/>
                </a:lnTo>
                <a:lnTo>
                  <a:pt x="1072133" y="406019"/>
                </a:lnTo>
                <a:lnTo>
                  <a:pt x="1075563" y="411734"/>
                </a:lnTo>
                <a:lnTo>
                  <a:pt x="1080897" y="414527"/>
                </a:lnTo>
                <a:lnTo>
                  <a:pt x="1098169" y="414527"/>
                </a:lnTo>
                <a:lnTo>
                  <a:pt x="1103122" y="412876"/>
                </a:lnTo>
                <a:lnTo>
                  <a:pt x="1106932" y="409955"/>
                </a:lnTo>
                <a:lnTo>
                  <a:pt x="1108678" y="408559"/>
                </a:lnTo>
                <a:lnTo>
                  <a:pt x="1083437" y="408559"/>
                </a:lnTo>
                <a:lnTo>
                  <a:pt x="1080008" y="405257"/>
                </a:lnTo>
                <a:lnTo>
                  <a:pt x="1078864" y="402844"/>
                </a:lnTo>
                <a:lnTo>
                  <a:pt x="1077849" y="400938"/>
                </a:lnTo>
                <a:lnTo>
                  <a:pt x="1077595" y="397001"/>
                </a:lnTo>
                <a:lnTo>
                  <a:pt x="1077595" y="354457"/>
                </a:lnTo>
                <a:close/>
              </a:path>
              <a:path w="1440180" h="414655">
                <a:moveTo>
                  <a:pt x="1111631" y="354457"/>
                </a:moveTo>
                <a:lnTo>
                  <a:pt x="1104264" y="354457"/>
                </a:lnTo>
                <a:lnTo>
                  <a:pt x="1104264" y="399541"/>
                </a:lnTo>
                <a:lnTo>
                  <a:pt x="1104011" y="402082"/>
                </a:lnTo>
                <a:lnTo>
                  <a:pt x="1101852" y="404622"/>
                </a:lnTo>
                <a:lnTo>
                  <a:pt x="1100074" y="407162"/>
                </a:lnTo>
                <a:lnTo>
                  <a:pt x="1096137" y="408559"/>
                </a:lnTo>
                <a:lnTo>
                  <a:pt x="1108678" y="408559"/>
                </a:lnTo>
                <a:lnTo>
                  <a:pt x="1110742" y="406908"/>
                </a:lnTo>
                <a:lnTo>
                  <a:pt x="1111631" y="403478"/>
                </a:lnTo>
                <a:lnTo>
                  <a:pt x="1111631" y="354457"/>
                </a:lnTo>
                <a:close/>
              </a:path>
              <a:path w="1440180" h="414655">
                <a:moveTo>
                  <a:pt x="1102868" y="341757"/>
                </a:moveTo>
                <a:lnTo>
                  <a:pt x="1097788" y="341757"/>
                </a:lnTo>
                <a:lnTo>
                  <a:pt x="1095629" y="343788"/>
                </a:lnTo>
                <a:lnTo>
                  <a:pt x="1095629" y="348614"/>
                </a:lnTo>
                <a:lnTo>
                  <a:pt x="1097788" y="350774"/>
                </a:lnTo>
                <a:lnTo>
                  <a:pt x="1103122" y="350774"/>
                </a:lnTo>
                <a:lnTo>
                  <a:pt x="1104900" y="348614"/>
                </a:lnTo>
                <a:lnTo>
                  <a:pt x="1104900" y="343788"/>
                </a:lnTo>
                <a:lnTo>
                  <a:pt x="1102868" y="341757"/>
                </a:lnTo>
                <a:close/>
              </a:path>
              <a:path w="1440180" h="414655">
                <a:moveTo>
                  <a:pt x="1084072" y="341757"/>
                </a:moveTo>
                <a:lnTo>
                  <a:pt x="1078992" y="341757"/>
                </a:lnTo>
                <a:lnTo>
                  <a:pt x="1076960" y="343788"/>
                </a:lnTo>
                <a:lnTo>
                  <a:pt x="1076960" y="348614"/>
                </a:lnTo>
                <a:lnTo>
                  <a:pt x="1078992" y="350774"/>
                </a:lnTo>
                <a:lnTo>
                  <a:pt x="1084326" y="350774"/>
                </a:lnTo>
                <a:lnTo>
                  <a:pt x="1086231" y="348614"/>
                </a:lnTo>
                <a:lnTo>
                  <a:pt x="1086231" y="343788"/>
                </a:lnTo>
                <a:lnTo>
                  <a:pt x="1084072" y="341757"/>
                </a:lnTo>
                <a:close/>
              </a:path>
              <a:path w="1440180" h="414655">
                <a:moveTo>
                  <a:pt x="999617" y="354457"/>
                </a:moveTo>
                <a:lnTo>
                  <a:pt x="988694" y="354457"/>
                </a:lnTo>
                <a:lnTo>
                  <a:pt x="983361" y="413385"/>
                </a:lnTo>
                <a:lnTo>
                  <a:pt x="990600" y="413385"/>
                </a:lnTo>
                <a:lnTo>
                  <a:pt x="994282" y="368046"/>
                </a:lnTo>
                <a:lnTo>
                  <a:pt x="994405" y="361314"/>
                </a:lnTo>
                <a:lnTo>
                  <a:pt x="994518" y="360679"/>
                </a:lnTo>
                <a:lnTo>
                  <a:pt x="994663" y="360172"/>
                </a:lnTo>
                <a:lnTo>
                  <a:pt x="1001295" y="360172"/>
                </a:lnTo>
                <a:lnTo>
                  <a:pt x="999617" y="354457"/>
                </a:lnTo>
                <a:close/>
              </a:path>
              <a:path w="1440180" h="414655">
                <a:moveTo>
                  <a:pt x="1001295" y="360172"/>
                </a:moveTo>
                <a:lnTo>
                  <a:pt x="994663" y="360172"/>
                </a:lnTo>
                <a:lnTo>
                  <a:pt x="994918" y="361314"/>
                </a:lnTo>
                <a:lnTo>
                  <a:pt x="995807" y="365760"/>
                </a:lnTo>
                <a:lnTo>
                  <a:pt x="997712" y="371475"/>
                </a:lnTo>
                <a:lnTo>
                  <a:pt x="1010157" y="413385"/>
                </a:lnTo>
                <a:lnTo>
                  <a:pt x="1016381" y="413385"/>
                </a:lnTo>
                <a:lnTo>
                  <a:pt x="1019493" y="403225"/>
                </a:lnTo>
                <a:lnTo>
                  <a:pt x="1013460" y="403225"/>
                </a:lnTo>
                <a:lnTo>
                  <a:pt x="1013460" y="402589"/>
                </a:lnTo>
                <a:lnTo>
                  <a:pt x="1012373" y="398145"/>
                </a:lnTo>
                <a:lnTo>
                  <a:pt x="1010919" y="392938"/>
                </a:lnTo>
                <a:lnTo>
                  <a:pt x="1001295" y="360172"/>
                </a:lnTo>
                <a:close/>
              </a:path>
              <a:path w="1440180" h="414655">
                <a:moveTo>
                  <a:pt x="1038869" y="360172"/>
                </a:moveTo>
                <a:lnTo>
                  <a:pt x="1032129" y="360172"/>
                </a:lnTo>
                <a:lnTo>
                  <a:pt x="1032157" y="361314"/>
                </a:lnTo>
                <a:lnTo>
                  <a:pt x="1032382" y="366395"/>
                </a:lnTo>
                <a:lnTo>
                  <a:pt x="1032637" y="370077"/>
                </a:lnTo>
                <a:lnTo>
                  <a:pt x="1036319" y="413385"/>
                </a:lnTo>
                <a:lnTo>
                  <a:pt x="1043686" y="413385"/>
                </a:lnTo>
                <a:lnTo>
                  <a:pt x="1038869" y="360172"/>
                </a:lnTo>
                <a:close/>
              </a:path>
              <a:path w="1440180" h="414655">
                <a:moveTo>
                  <a:pt x="1038351" y="354457"/>
                </a:moveTo>
                <a:lnTo>
                  <a:pt x="1027557" y="354457"/>
                </a:lnTo>
                <a:lnTo>
                  <a:pt x="1015745" y="393573"/>
                </a:lnTo>
                <a:lnTo>
                  <a:pt x="1014349" y="398145"/>
                </a:lnTo>
                <a:lnTo>
                  <a:pt x="1013587" y="402844"/>
                </a:lnTo>
                <a:lnTo>
                  <a:pt x="1013460" y="403225"/>
                </a:lnTo>
                <a:lnTo>
                  <a:pt x="1019493" y="403225"/>
                </a:lnTo>
                <a:lnTo>
                  <a:pt x="1030986" y="365760"/>
                </a:lnTo>
                <a:lnTo>
                  <a:pt x="1032043" y="361061"/>
                </a:lnTo>
                <a:lnTo>
                  <a:pt x="1032129" y="360172"/>
                </a:lnTo>
                <a:lnTo>
                  <a:pt x="1038869" y="360172"/>
                </a:lnTo>
                <a:lnTo>
                  <a:pt x="1038351" y="354457"/>
                </a:lnTo>
                <a:close/>
              </a:path>
              <a:path w="1440180" h="414655">
                <a:moveTo>
                  <a:pt x="877557" y="382777"/>
                </a:moveTo>
                <a:lnTo>
                  <a:pt x="0" y="382777"/>
                </a:lnTo>
                <a:lnTo>
                  <a:pt x="0" y="413638"/>
                </a:lnTo>
                <a:lnTo>
                  <a:pt x="877557" y="413638"/>
                </a:lnTo>
                <a:lnTo>
                  <a:pt x="877557" y="382777"/>
                </a:lnTo>
                <a:close/>
              </a:path>
              <a:path w="1440180" h="414655">
                <a:moveTo>
                  <a:pt x="877557" y="254000"/>
                </a:moveTo>
                <a:lnTo>
                  <a:pt x="0" y="254000"/>
                </a:lnTo>
                <a:lnTo>
                  <a:pt x="0" y="268477"/>
                </a:lnTo>
                <a:lnTo>
                  <a:pt x="877557" y="268477"/>
                </a:lnTo>
                <a:lnTo>
                  <a:pt x="877557" y="254000"/>
                </a:lnTo>
                <a:close/>
              </a:path>
              <a:path w="1440180" h="414655">
                <a:moveTo>
                  <a:pt x="340804" y="167386"/>
                </a:moveTo>
                <a:lnTo>
                  <a:pt x="0" y="167386"/>
                </a:lnTo>
                <a:lnTo>
                  <a:pt x="0" y="198500"/>
                </a:lnTo>
                <a:lnTo>
                  <a:pt x="340804" y="198500"/>
                </a:lnTo>
                <a:lnTo>
                  <a:pt x="340804" y="167386"/>
                </a:lnTo>
                <a:close/>
              </a:path>
              <a:path w="1440180" h="414655">
                <a:moveTo>
                  <a:pt x="445706" y="0"/>
                </a:moveTo>
                <a:lnTo>
                  <a:pt x="431850" y="0"/>
                </a:lnTo>
                <a:lnTo>
                  <a:pt x="431850" y="31115"/>
                </a:lnTo>
                <a:lnTo>
                  <a:pt x="445706" y="31115"/>
                </a:lnTo>
                <a:lnTo>
                  <a:pt x="445706" y="0"/>
                </a:lnTo>
                <a:close/>
              </a:path>
              <a:path w="1440180" h="414655">
                <a:moveTo>
                  <a:pt x="468122" y="43942"/>
                </a:moveTo>
                <a:lnTo>
                  <a:pt x="409435" y="43942"/>
                </a:lnTo>
                <a:lnTo>
                  <a:pt x="409435" y="58547"/>
                </a:lnTo>
                <a:lnTo>
                  <a:pt x="468122" y="58547"/>
                </a:lnTo>
                <a:lnTo>
                  <a:pt x="468122" y="43942"/>
                </a:lnTo>
                <a:close/>
              </a:path>
              <a:path w="1440180" h="414655">
                <a:moveTo>
                  <a:pt x="488911" y="106679"/>
                </a:moveTo>
                <a:lnTo>
                  <a:pt x="389331" y="106679"/>
                </a:lnTo>
                <a:lnTo>
                  <a:pt x="389331" y="137667"/>
                </a:lnTo>
                <a:lnTo>
                  <a:pt x="488911" y="137667"/>
                </a:lnTo>
                <a:lnTo>
                  <a:pt x="488911" y="106679"/>
                </a:lnTo>
                <a:close/>
              </a:path>
              <a:path w="1440180" h="414655">
                <a:moveTo>
                  <a:pt x="877785" y="167386"/>
                </a:moveTo>
                <a:lnTo>
                  <a:pt x="536740" y="167386"/>
                </a:lnTo>
                <a:lnTo>
                  <a:pt x="536740" y="198500"/>
                </a:lnTo>
                <a:lnTo>
                  <a:pt x="877785" y="198500"/>
                </a:lnTo>
                <a:lnTo>
                  <a:pt x="877785" y="167386"/>
                </a:lnTo>
                <a:close/>
              </a:path>
              <a:path w="1440180" h="414655">
                <a:moveTo>
                  <a:pt x="992886" y="167386"/>
                </a:moveTo>
                <a:lnTo>
                  <a:pt x="962151" y="167386"/>
                </a:lnTo>
                <a:lnTo>
                  <a:pt x="996569" y="312292"/>
                </a:lnTo>
                <a:lnTo>
                  <a:pt x="1029588" y="312292"/>
                </a:lnTo>
                <a:lnTo>
                  <a:pt x="1037987" y="271272"/>
                </a:lnTo>
                <a:lnTo>
                  <a:pt x="1012951" y="271272"/>
                </a:lnTo>
                <a:lnTo>
                  <a:pt x="1012565" y="267658"/>
                </a:lnTo>
                <a:lnTo>
                  <a:pt x="1011285" y="257698"/>
                </a:lnTo>
                <a:lnTo>
                  <a:pt x="1008933" y="242714"/>
                </a:lnTo>
                <a:lnTo>
                  <a:pt x="1005332" y="224027"/>
                </a:lnTo>
                <a:lnTo>
                  <a:pt x="992886" y="167386"/>
                </a:lnTo>
                <a:close/>
              </a:path>
              <a:path w="1440180" h="414655">
                <a:moveTo>
                  <a:pt x="1074419" y="212851"/>
                </a:moveTo>
                <a:lnTo>
                  <a:pt x="1048512" y="212851"/>
                </a:lnTo>
                <a:lnTo>
                  <a:pt x="1049081" y="218920"/>
                </a:lnTo>
                <a:lnTo>
                  <a:pt x="1050401" y="228536"/>
                </a:lnTo>
                <a:lnTo>
                  <a:pt x="1052458" y="240534"/>
                </a:lnTo>
                <a:lnTo>
                  <a:pt x="1055243" y="253746"/>
                </a:lnTo>
                <a:lnTo>
                  <a:pt x="1068197" y="312292"/>
                </a:lnTo>
                <a:lnTo>
                  <a:pt x="1099820" y="312292"/>
                </a:lnTo>
                <a:lnTo>
                  <a:pt x="1110104" y="269621"/>
                </a:lnTo>
                <a:lnTo>
                  <a:pt x="1084580" y="269621"/>
                </a:lnTo>
                <a:lnTo>
                  <a:pt x="1084000" y="265562"/>
                </a:lnTo>
                <a:lnTo>
                  <a:pt x="1082516" y="255635"/>
                </a:lnTo>
                <a:lnTo>
                  <a:pt x="1080416" y="242714"/>
                </a:lnTo>
                <a:lnTo>
                  <a:pt x="1078357" y="231648"/>
                </a:lnTo>
                <a:lnTo>
                  <a:pt x="1074419" y="212851"/>
                </a:lnTo>
                <a:close/>
              </a:path>
              <a:path w="1440180" h="414655">
                <a:moveTo>
                  <a:pt x="1064895" y="167386"/>
                </a:moveTo>
                <a:lnTo>
                  <a:pt x="1033272" y="167386"/>
                </a:lnTo>
                <a:lnTo>
                  <a:pt x="1020572" y="225425"/>
                </a:lnTo>
                <a:lnTo>
                  <a:pt x="1017536" y="240534"/>
                </a:lnTo>
                <a:lnTo>
                  <a:pt x="1015330" y="253746"/>
                </a:lnTo>
                <a:lnTo>
                  <a:pt x="1013785" y="264590"/>
                </a:lnTo>
                <a:lnTo>
                  <a:pt x="1012951" y="271272"/>
                </a:lnTo>
                <a:lnTo>
                  <a:pt x="1037987" y="271272"/>
                </a:lnTo>
                <a:lnTo>
                  <a:pt x="1046416" y="227298"/>
                </a:lnTo>
                <a:lnTo>
                  <a:pt x="1048512" y="212851"/>
                </a:lnTo>
                <a:lnTo>
                  <a:pt x="1074419" y="212851"/>
                </a:lnTo>
                <a:lnTo>
                  <a:pt x="1064895" y="167386"/>
                </a:lnTo>
                <a:close/>
              </a:path>
              <a:path w="1440180" h="414655">
                <a:moveTo>
                  <a:pt x="1134745" y="167386"/>
                </a:moveTo>
                <a:lnTo>
                  <a:pt x="1104264" y="167386"/>
                </a:lnTo>
                <a:lnTo>
                  <a:pt x="1092454" y="221996"/>
                </a:lnTo>
                <a:lnTo>
                  <a:pt x="1089902" y="234741"/>
                </a:lnTo>
                <a:lnTo>
                  <a:pt x="1087469" y="249380"/>
                </a:lnTo>
                <a:lnTo>
                  <a:pt x="1085560" y="262233"/>
                </a:lnTo>
                <a:lnTo>
                  <a:pt x="1084580" y="269621"/>
                </a:lnTo>
                <a:lnTo>
                  <a:pt x="1110104" y="269621"/>
                </a:lnTo>
                <a:lnTo>
                  <a:pt x="1134745" y="167386"/>
                </a:lnTo>
                <a:close/>
              </a:path>
              <a:path w="1440180" h="414655">
                <a:moveTo>
                  <a:pt x="1150620" y="354457"/>
                </a:moveTo>
                <a:lnTo>
                  <a:pt x="1142111" y="354457"/>
                </a:lnTo>
                <a:lnTo>
                  <a:pt x="1142111" y="413385"/>
                </a:lnTo>
                <a:lnTo>
                  <a:pt x="1149731" y="413385"/>
                </a:lnTo>
                <a:lnTo>
                  <a:pt x="1149530" y="386461"/>
                </a:lnTo>
                <a:lnTo>
                  <a:pt x="1149407" y="377189"/>
                </a:lnTo>
                <a:lnTo>
                  <a:pt x="1149223" y="371475"/>
                </a:lnTo>
                <a:lnTo>
                  <a:pt x="1148588" y="363220"/>
                </a:lnTo>
                <a:lnTo>
                  <a:pt x="1155458" y="363220"/>
                </a:lnTo>
                <a:lnTo>
                  <a:pt x="1150620" y="354457"/>
                </a:lnTo>
                <a:close/>
              </a:path>
              <a:path w="1440180" h="414655">
                <a:moveTo>
                  <a:pt x="1155458" y="363220"/>
                </a:moveTo>
                <a:lnTo>
                  <a:pt x="1148588" y="363220"/>
                </a:lnTo>
                <a:lnTo>
                  <a:pt x="1151763" y="370077"/>
                </a:lnTo>
                <a:lnTo>
                  <a:pt x="1175639" y="413385"/>
                </a:lnTo>
                <a:lnTo>
                  <a:pt x="1183513" y="413385"/>
                </a:lnTo>
                <a:lnTo>
                  <a:pt x="1183513" y="404367"/>
                </a:lnTo>
                <a:lnTo>
                  <a:pt x="1177289" y="404367"/>
                </a:lnTo>
                <a:lnTo>
                  <a:pt x="1177036" y="403987"/>
                </a:lnTo>
                <a:lnTo>
                  <a:pt x="1174495" y="397763"/>
                </a:lnTo>
                <a:lnTo>
                  <a:pt x="1171448" y="392175"/>
                </a:lnTo>
                <a:lnTo>
                  <a:pt x="1155458" y="363220"/>
                </a:lnTo>
                <a:close/>
              </a:path>
              <a:path w="1440180" h="414655">
                <a:moveTo>
                  <a:pt x="1183513" y="354457"/>
                </a:moveTo>
                <a:lnTo>
                  <a:pt x="1176020" y="354457"/>
                </a:lnTo>
                <a:lnTo>
                  <a:pt x="1176415" y="379349"/>
                </a:lnTo>
                <a:lnTo>
                  <a:pt x="1176527" y="394970"/>
                </a:lnTo>
                <a:lnTo>
                  <a:pt x="1177289" y="404367"/>
                </a:lnTo>
                <a:lnTo>
                  <a:pt x="1183513" y="404367"/>
                </a:lnTo>
                <a:lnTo>
                  <a:pt x="1183513" y="354457"/>
                </a:lnTo>
                <a:close/>
              </a:path>
              <a:path w="1440180" h="414655">
                <a:moveTo>
                  <a:pt x="1176782" y="167386"/>
                </a:moveTo>
                <a:lnTo>
                  <a:pt x="1146048" y="167386"/>
                </a:lnTo>
                <a:lnTo>
                  <a:pt x="1180464" y="312292"/>
                </a:lnTo>
                <a:lnTo>
                  <a:pt x="1213485" y="312292"/>
                </a:lnTo>
                <a:lnTo>
                  <a:pt x="1221883" y="271272"/>
                </a:lnTo>
                <a:lnTo>
                  <a:pt x="1196848" y="271272"/>
                </a:lnTo>
                <a:lnTo>
                  <a:pt x="1196478" y="267658"/>
                </a:lnTo>
                <a:lnTo>
                  <a:pt x="1195228" y="257698"/>
                </a:lnTo>
                <a:lnTo>
                  <a:pt x="1192883" y="242714"/>
                </a:lnTo>
                <a:lnTo>
                  <a:pt x="1189227" y="224027"/>
                </a:lnTo>
                <a:lnTo>
                  <a:pt x="1176782" y="167386"/>
                </a:lnTo>
                <a:close/>
              </a:path>
              <a:path w="1440180" h="414655">
                <a:moveTo>
                  <a:pt x="1258172" y="212851"/>
                </a:moveTo>
                <a:lnTo>
                  <a:pt x="1232281" y="212851"/>
                </a:lnTo>
                <a:lnTo>
                  <a:pt x="1232923" y="218920"/>
                </a:lnTo>
                <a:lnTo>
                  <a:pt x="1234281" y="228536"/>
                </a:lnTo>
                <a:lnTo>
                  <a:pt x="1236352" y="240534"/>
                </a:lnTo>
                <a:lnTo>
                  <a:pt x="1239139" y="253746"/>
                </a:lnTo>
                <a:lnTo>
                  <a:pt x="1251839" y="312292"/>
                </a:lnTo>
                <a:lnTo>
                  <a:pt x="1283716" y="312292"/>
                </a:lnTo>
                <a:lnTo>
                  <a:pt x="1293925" y="269621"/>
                </a:lnTo>
                <a:lnTo>
                  <a:pt x="1268222" y="269621"/>
                </a:lnTo>
                <a:lnTo>
                  <a:pt x="1267642" y="265562"/>
                </a:lnTo>
                <a:lnTo>
                  <a:pt x="1266158" y="255635"/>
                </a:lnTo>
                <a:lnTo>
                  <a:pt x="1264058" y="242714"/>
                </a:lnTo>
                <a:lnTo>
                  <a:pt x="1261999" y="231648"/>
                </a:lnTo>
                <a:lnTo>
                  <a:pt x="1258172" y="212851"/>
                </a:lnTo>
                <a:close/>
              </a:path>
              <a:path w="1440180" h="414655">
                <a:moveTo>
                  <a:pt x="1248918" y="167386"/>
                </a:moveTo>
                <a:lnTo>
                  <a:pt x="1217168" y="167386"/>
                </a:lnTo>
                <a:lnTo>
                  <a:pt x="1204214" y="225425"/>
                </a:lnTo>
                <a:lnTo>
                  <a:pt x="1201254" y="240534"/>
                </a:lnTo>
                <a:lnTo>
                  <a:pt x="1199100" y="253746"/>
                </a:lnTo>
                <a:lnTo>
                  <a:pt x="1197606" y="264590"/>
                </a:lnTo>
                <a:lnTo>
                  <a:pt x="1196848" y="271272"/>
                </a:lnTo>
                <a:lnTo>
                  <a:pt x="1221883" y="271272"/>
                </a:lnTo>
                <a:lnTo>
                  <a:pt x="1230201" y="227298"/>
                </a:lnTo>
                <a:lnTo>
                  <a:pt x="1232281" y="212851"/>
                </a:lnTo>
                <a:lnTo>
                  <a:pt x="1258172" y="212851"/>
                </a:lnTo>
                <a:lnTo>
                  <a:pt x="1248918" y="167386"/>
                </a:lnTo>
                <a:close/>
              </a:path>
              <a:path w="1440180" h="414655">
                <a:moveTo>
                  <a:pt x="1318387" y="167386"/>
                </a:moveTo>
                <a:lnTo>
                  <a:pt x="1288161" y="167386"/>
                </a:lnTo>
                <a:lnTo>
                  <a:pt x="1276096" y="221996"/>
                </a:lnTo>
                <a:lnTo>
                  <a:pt x="1273704" y="234741"/>
                </a:lnTo>
                <a:lnTo>
                  <a:pt x="1271254" y="249380"/>
                </a:lnTo>
                <a:lnTo>
                  <a:pt x="1269255" y="262233"/>
                </a:lnTo>
                <a:lnTo>
                  <a:pt x="1268222" y="269621"/>
                </a:lnTo>
                <a:lnTo>
                  <a:pt x="1293925" y="269621"/>
                </a:lnTo>
                <a:lnTo>
                  <a:pt x="1318387" y="167386"/>
                </a:lnTo>
                <a:close/>
              </a:path>
              <a:path w="1440180" h="414655">
                <a:moveTo>
                  <a:pt x="1366266" y="167386"/>
                </a:moveTo>
                <a:lnTo>
                  <a:pt x="1336675" y="167386"/>
                </a:lnTo>
                <a:lnTo>
                  <a:pt x="1336728" y="268986"/>
                </a:lnTo>
                <a:lnTo>
                  <a:pt x="1360820" y="308768"/>
                </a:lnTo>
                <a:lnTo>
                  <a:pt x="1389126" y="313689"/>
                </a:lnTo>
                <a:lnTo>
                  <a:pt x="1409305" y="311054"/>
                </a:lnTo>
                <a:lnTo>
                  <a:pt x="1423781" y="304419"/>
                </a:lnTo>
                <a:lnTo>
                  <a:pt x="1433185" y="295687"/>
                </a:lnTo>
                <a:lnTo>
                  <a:pt x="1436876" y="289051"/>
                </a:lnTo>
                <a:lnTo>
                  <a:pt x="1378966" y="289051"/>
                </a:lnTo>
                <a:lnTo>
                  <a:pt x="1371981" y="285369"/>
                </a:lnTo>
                <a:lnTo>
                  <a:pt x="1368806" y="278891"/>
                </a:lnTo>
                <a:lnTo>
                  <a:pt x="1367155" y="275844"/>
                </a:lnTo>
                <a:lnTo>
                  <a:pt x="1366266" y="270763"/>
                </a:lnTo>
                <a:lnTo>
                  <a:pt x="1366266" y="167386"/>
                </a:lnTo>
                <a:close/>
              </a:path>
              <a:path w="1440180" h="414655">
                <a:moveTo>
                  <a:pt x="1440180" y="167386"/>
                </a:moveTo>
                <a:lnTo>
                  <a:pt x="1410843" y="167386"/>
                </a:lnTo>
                <a:lnTo>
                  <a:pt x="1410843" y="268986"/>
                </a:lnTo>
                <a:lnTo>
                  <a:pt x="1410335" y="272161"/>
                </a:lnTo>
                <a:lnTo>
                  <a:pt x="1408223" y="279300"/>
                </a:lnTo>
                <a:lnTo>
                  <a:pt x="1403731" y="284606"/>
                </a:lnTo>
                <a:lnTo>
                  <a:pt x="1397047" y="287912"/>
                </a:lnTo>
                <a:lnTo>
                  <a:pt x="1388364" y="289051"/>
                </a:lnTo>
                <a:lnTo>
                  <a:pt x="1436876" y="289051"/>
                </a:lnTo>
                <a:lnTo>
                  <a:pt x="1438148" y="286765"/>
                </a:lnTo>
                <a:lnTo>
                  <a:pt x="1440180" y="280542"/>
                </a:lnTo>
                <a:lnTo>
                  <a:pt x="1440180" y="167386"/>
                </a:lnTo>
                <a:close/>
              </a:path>
            </a:pathLst>
          </a:custGeom>
          <a:solidFill>
            <a:srgbClr val="57575A"/>
          </a:solidFill>
        </p:spPr>
        <p:txBody>
          <a:bodyPr wrap="square" lIns="0" tIns="0" rIns="0" bIns="0" rtlCol="0"/>
          <a:lstStyle/>
          <a:p>
            <a:endParaRPr/>
          </a:p>
        </p:txBody>
      </p:sp>
      <p:sp>
        <p:nvSpPr>
          <p:cNvPr id="3" name="object 3"/>
          <p:cNvSpPr/>
          <p:nvPr/>
        </p:nvSpPr>
        <p:spPr>
          <a:xfrm>
            <a:off x="0" y="6597395"/>
            <a:ext cx="12204700" cy="17145"/>
          </a:xfrm>
          <a:custGeom>
            <a:avLst/>
            <a:gdLst/>
            <a:ahLst/>
            <a:cxnLst/>
            <a:rect l="l" t="t" r="r" b="b"/>
            <a:pathLst>
              <a:path w="12204700" h="17145">
                <a:moveTo>
                  <a:pt x="12204192" y="0"/>
                </a:moveTo>
                <a:lnTo>
                  <a:pt x="0" y="0"/>
                </a:lnTo>
                <a:lnTo>
                  <a:pt x="0" y="16763"/>
                </a:lnTo>
                <a:lnTo>
                  <a:pt x="12204192" y="16763"/>
                </a:lnTo>
                <a:lnTo>
                  <a:pt x="12204192" y="0"/>
                </a:lnTo>
                <a:close/>
              </a:path>
            </a:pathLst>
          </a:custGeom>
          <a:solidFill>
            <a:srgbClr val="005589"/>
          </a:solidFill>
        </p:spPr>
        <p:txBody>
          <a:bodyPr wrap="square" lIns="0" tIns="0" rIns="0" bIns="0" rtlCol="0"/>
          <a:lstStyle/>
          <a:p>
            <a:endParaRPr/>
          </a:p>
        </p:txBody>
      </p:sp>
      <p:sp>
        <p:nvSpPr>
          <p:cNvPr id="4" name="object 4"/>
          <p:cNvSpPr/>
          <p:nvPr/>
        </p:nvSpPr>
        <p:spPr>
          <a:xfrm>
            <a:off x="0" y="1539239"/>
            <a:ext cx="12197080" cy="18415"/>
          </a:xfrm>
          <a:custGeom>
            <a:avLst/>
            <a:gdLst/>
            <a:ahLst/>
            <a:cxnLst/>
            <a:rect l="l" t="t" r="r" b="b"/>
            <a:pathLst>
              <a:path w="12197080" h="18415">
                <a:moveTo>
                  <a:pt x="12196572" y="0"/>
                </a:moveTo>
                <a:lnTo>
                  <a:pt x="0" y="0"/>
                </a:lnTo>
                <a:lnTo>
                  <a:pt x="0" y="18287"/>
                </a:lnTo>
                <a:lnTo>
                  <a:pt x="12196572" y="18287"/>
                </a:lnTo>
                <a:lnTo>
                  <a:pt x="12196572" y="0"/>
                </a:lnTo>
                <a:close/>
              </a:path>
            </a:pathLst>
          </a:custGeom>
          <a:solidFill>
            <a:srgbClr val="005589"/>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fld id="{81D60167-4931-47E6-BA6A-407CBD079E47}" type="slidenum">
              <a:rPr spc="-25" dirty="0"/>
              <a:t>5</a:t>
            </a:fld>
            <a:endParaRPr spc="-25" dirty="0"/>
          </a:p>
        </p:txBody>
      </p:sp>
      <p:sp>
        <p:nvSpPr>
          <p:cNvPr id="6" name="object 6"/>
          <p:cNvSpPr txBox="1"/>
          <p:nvPr/>
        </p:nvSpPr>
        <p:spPr>
          <a:xfrm>
            <a:off x="347268" y="1031570"/>
            <a:ext cx="1898650" cy="514350"/>
          </a:xfrm>
          <a:prstGeom prst="rect">
            <a:avLst/>
          </a:prstGeom>
        </p:spPr>
        <p:txBody>
          <a:bodyPr vert="horz" wrap="square" lIns="0" tIns="13335" rIns="0" bIns="0" rtlCol="0">
            <a:spAutoFit/>
          </a:bodyPr>
          <a:lstStyle/>
          <a:p>
            <a:pPr marL="12700">
              <a:lnSpc>
                <a:spcPct val="100000"/>
              </a:lnSpc>
              <a:spcBef>
                <a:spcPts val="105"/>
              </a:spcBef>
            </a:pPr>
            <a:r>
              <a:rPr sz="3200" b="1" spc="-165" dirty="0">
                <a:solidFill>
                  <a:srgbClr val="005589"/>
                </a:solidFill>
                <a:latin typeface="Trebuchet MS"/>
                <a:cs typeface="Trebuchet MS"/>
              </a:rPr>
              <a:t>IT</a:t>
            </a:r>
            <a:r>
              <a:rPr sz="3200" b="1" spc="-290" dirty="0">
                <a:solidFill>
                  <a:srgbClr val="005589"/>
                </a:solidFill>
                <a:latin typeface="Trebuchet MS"/>
                <a:cs typeface="Trebuchet MS"/>
              </a:rPr>
              <a:t> </a:t>
            </a:r>
            <a:r>
              <a:rPr sz="3200" b="1" spc="-95" dirty="0">
                <a:solidFill>
                  <a:srgbClr val="005589"/>
                </a:solidFill>
                <a:latin typeface="Trebuchet MS"/>
                <a:cs typeface="Trebuchet MS"/>
              </a:rPr>
              <a:t>Security</a:t>
            </a:r>
            <a:endParaRPr sz="3200">
              <a:latin typeface="Trebuchet MS"/>
              <a:cs typeface="Trebuchet MS"/>
            </a:endParaRPr>
          </a:p>
        </p:txBody>
      </p:sp>
      <p:sp>
        <p:nvSpPr>
          <p:cNvPr id="7" name="object 7"/>
          <p:cNvSpPr txBox="1"/>
          <p:nvPr/>
        </p:nvSpPr>
        <p:spPr>
          <a:xfrm>
            <a:off x="3723894" y="3389452"/>
            <a:ext cx="4757420" cy="635000"/>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57575A"/>
                </a:solidFill>
                <a:latin typeface="Lucida Sans Unicode"/>
                <a:cs typeface="Lucida Sans Unicode"/>
              </a:rPr>
              <a:t>“</a:t>
            </a:r>
            <a:r>
              <a:rPr sz="4000" i="1" dirty="0">
                <a:solidFill>
                  <a:srgbClr val="57575A"/>
                </a:solidFill>
                <a:latin typeface="Calibri"/>
                <a:cs typeface="Calibri"/>
              </a:rPr>
              <a:t>What</a:t>
            </a:r>
            <a:r>
              <a:rPr sz="4000" i="1" spc="-15" dirty="0">
                <a:solidFill>
                  <a:srgbClr val="57575A"/>
                </a:solidFill>
                <a:latin typeface="Calibri"/>
                <a:cs typeface="Calibri"/>
              </a:rPr>
              <a:t> </a:t>
            </a:r>
            <a:r>
              <a:rPr sz="4000" i="1" spc="235" dirty="0">
                <a:solidFill>
                  <a:srgbClr val="57575A"/>
                </a:solidFill>
                <a:latin typeface="Calibri"/>
                <a:cs typeface="Calibri"/>
              </a:rPr>
              <a:t>is</a:t>
            </a:r>
            <a:r>
              <a:rPr sz="4000" i="1" dirty="0">
                <a:solidFill>
                  <a:srgbClr val="57575A"/>
                </a:solidFill>
                <a:latin typeface="Calibri"/>
                <a:cs typeface="Calibri"/>
              </a:rPr>
              <a:t> IT</a:t>
            </a:r>
            <a:r>
              <a:rPr sz="4000" i="1" spc="-20" dirty="0">
                <a:solidFill>
                  <a:srgbClr val="57575A"/>
                </a:solidFill>
                <a:latin typeface="Calibri"/>
                <a:cs typeface="Calibri"/>
              </a:rPr>
              <a:t> </a:t>
            </a:r>
            <a:r>
              <a:rPr sz="4000" i="1" spc="80" dirty="0">
                <a:solidFill>
                  <a:srgbClr val="57575A"/>
                </a:solidFill>
                <a:latin typeface="Calibri"/>
                <a:cs typeface="Calibri"/>
              </a:rPr>
              <a:t>security? </a:t>
            </a:r>
            <a:r>
              <a:rPr sz="4000" spc="305" dirty="0">
                <a:solidFill>
                  <a:srgbClr val="57575A"/>
                </a:solidFill>
                <a:latin typeface="Lucida Sans Unicode"/>
                <a:cs typeface="Lucida Sans Unicode"/>
              </a:rPr>
              <a:t>”</a:t>
            </a:r>
            <a:endParaRPr sz="4000" dirty="0">
              <a:latin typeface="Lucida Sans Unicode"/>
              <a:cs typeface="Lucida Sans Unicod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fld id="{81D60167-4931-47E6-BA6A-407CBD079E47}" type="slidenum">
              <a:rPr spc="-25" dirty="0"/>
              <a:t>6</a:t>
            </a:fld>
            <a:endParaRPr spc="-25" dirty="0"/>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165" dirty="0"/>
              <a:t>IT</a:t>
            </a:r>
            <a:r>
              <a:rPr spc="-290" dirty="0"/>
              <a:t> </a:t>
            </a:r>
            <a:r>
              <a:rPr spc="-95" dirty="0"/>
              <a:t>Security</a:t>
            </a:r>
          </a:p>
        </p:txBody>
      </p:sp>
      <p:sp>
        <p:nvSpPr>
          <p:cNvPr id="4" name="object 4"/>
          <p:cNvSpPr txBox="1"/>
          <p:nvPr/>
        </p:nvSpPr>
        <p:spPr>
          <a:xfrm>
            <a:off x="1332357" y="2925851"/>
            <a:ext cx="10525125" cy="1473200"/>
          </a:xfrm>
          <a:prstGeom prst="rect">
            <a:avLst/>
          </a:prstGeom>
        </p:spPr>
        <p:txBody>
          <a:bodyPr vert="horz" wrap="square" lIns="0" tIns="12700" rIns="0" bIns="0" rtlCol="0">
            <a:spAutoFit/>
          </a:bodyPr>
          <a:lstStyle/>
          <a:p>
            <a:pPr marL="647700" marR="990600" indent="-635635">
              <a:lnSpc>
                <a:spcPct val="112100"/>
              </a:lnSpc>
              <a:spcBef>
                <a:spcPts val="100"/>
              </a:spcBef>
            </a:pPr>
            <a:r>
              <a:rPr sz="2800" spc="-185" dirty="0">
                <a:solidFill>
                  <a:srgbClr val="57575A"/>
                </a:solidFill>
                <a:latin typeface="Lucida Sans Unicode"/>
                <a:cs typeface="Lucida Sans Unicode"/>
              </a:rPr>
              <a:t>“Computer</a:t>
            </a:r>
            <a:r>
              <a:rPr sz="2800" spc="-190" dirty="0">
                <a:solidFill>
                  <a:srgbClr val="57575A"/>
                </a:solidFill>
                <a:latin typeface="Lucida Sans Unicode"/>
                <a:cs typeface="Lucida Sans Unicode"/>
              </a:rPr>
              <a:t> </a:t>
            </a:r>
            <a:r>
              <a:rPr sz="2800" spc="-155" dirty="0">
                <a:solidFill>
                  <a:srgbClr val="57575A"/>
                </a:solidFill>
                <a:latin typeface="Lucida Sans Unicode"/>
                <a:cs typeface="Lucida Sans Unicode"/>
              </a:rPr>
              <a:t>security</a:t>
            </a:r>
            <a:r>
              <a:rPr sz="2800" spc="-190" dirty="0">
                <a:solidFill>
                  <a:srgbClr val="57575A"/>
                </a:solidFill>
                <a:latin typeface="Lucida Sans Unicode"/>
                <a:cs typeface="Lucida Sans Unicode"/>
              </a:rPr>
              <a:t> </a:t>
            </a:r>
            <a:r>
              <a:rPr sz="2800" spc="-120" dirty="0">
                <a:solidFill>
                  <a:srgbClr val="57575A"/>
                </a:solidFill>
                <a:latin typeface="Lucida Sans Unicode"/>
                <a:cs typeface="Lucida Sans Unicode"/>
              </a:rPr>
              <a:t>deals</a:t>
            </a:r>
            <a:r>
              <a:rPr sz="2800" spc="-235" dirty="0">
                <a:solidFill>
                  <a:srgbClr val="57575A"/>
                </a:solidFill>
                <a:latin typeface="Lucida Sans Unicode"/>
                <a:cs typeface="Lucida Sans Unicode"/>
              </a:rPr>
              <a:t> </a:t>
            </a:r>
            <a:r>
              <a:rPr sz="2800" spc="-155" dirty="0">
                <a:solidFill>
                  <a:srgbClr val="57575A"/>
                </a:solidFill>
                <a:latin typeface="Lucida Sans Unicode"/>
                <a:cs typeface="Lucida Sans Unicode"/>
              </a:rPr>
              <a:t>with</a:t>
            </a:r>
            <a:r>
              <a:rPr sz="2800" spc="-195" dirty="0">
                <a:solidFill>
                  <a:srgbClr val="57575A"/>
                </a:solidFill>
                <a:latin typeface="Lucida Sans Unicode"/>
                <a:cs typeface="Lucida Sans Unicode"/>
              </a:rPr>
              <a:t> </a:t>
            </a:r>
            <a:r>
              <a:rPr sz="2800" spc="-150" dirty="0">
                <a:solidFill>
                  <a:srgbClr val="57575A"/>
                </a:solidFill>
                <a:latin typeface="Lucida Sans Unicode"/>
                <a:cs typeface="Lucida Sans Unicode"/>
              </a:rPr>
              <a:t>the</a:t>
            </a:r>
            <a:r>
              <a:rPr sz="2800" spc="-180" dirty="0">
                <a:solidFill>
                  <a:srgbClr val="57575A"/>
                </a:solidFill>
                <a:latin typeface="Lucida Sans Unicode"/>
                <a:cs typeface="Lucida Sans Unicode"/>
              </a:rPr>
              <a:t> </a:t>
            </a:r>
            <a:r>
              <a:rPr sz="2800" spc="-165" dirty="0">
                <a:solidFill>
                  <a:srgbClr val="57575A"/>
                </a:solidFill>
                <a:latin typeface="Lucida Sans Unicode"/>
                <a:cs typeface="Lucida Sans Unicode"/>
              </a:rPr>
              <a:t>prevention</a:t>
            </a:r>
            <a:r>
              <a:rPr sz="2800" spc="-160" dirty="0">
                <a:solidFill>
                  <a:srgbClr val="57575A"/>
                </a:solidFill>
                <a:latin typeface="Lucida Sans Unicode"/>
                <a:cs typeface="Lucida Sans Unicode"/>
              </a:rPr>
              <a:t> and</a:t>
            </a:r>
            <a:r>
              <a:rPr sz="2800" spc="-235" dirty="0">
                <a:solidFill>
                  <a:srgbClr val="57575A"/>
                </a:solidFill>
                <a:latin typeface="Lucida Sans Unicode"/>
                <a:cs typeface="Lucida Sans Unicode"/>
              </a:rPr>
              <a:t> </a:t>
            </a:r>
            <a:r>
              <a:rPr sz="2800" spc="-145" dirty="0">
                <a:solidFill>
                  <a:srgbClr val="57575A"/>
                </a:solidFill>
                <a:latin typeface="Lucida Sans Unicode"/>
                <a:cs typeface="Lucida Sans Unicode"/>
              </a:rPr>
              <a:t>detection</a:t>
            </a:r>
            <a:r>
              <a:rPr sz="2800" spc="-150" dirty="0">
                <a:solidFill>
                  <a:srgbClr val="57575A"/>
                </a:solidFill>
                <a:latin typeface="Lucida Sans Unicode"/>
                <a:cs typeface="Lucida Sans Unicode"/>
              </a:rPr>
              <a:t> </a:t>
            </a:r>
            <a:r>
              <a:rPr sz="2800" spc="-40" dirty="0">
                <a:solidFill>
                  <a:srgbClr val="57575A"/>
                </a:solidFill>
                <a:latin typeface="Lucida Sans Unicode"/>
                <a:cs typeface="Lucida Sans Unicode"/>
              </a:rPr>
              <a:t>of </a:t>
            </a:r>
            <a:r>
              <a:rPr sz="2800" spc="-185" dirty="0">
                <a:solidFill>
                  <a:srgbClr val="57575A"/>
                </a:solidFill>
                <a:latin typeface="Lucida Sans Unicode"/>
                <a:cs typeface="Lucida Sans Unicode"/>
              </a:rPr>
              <a:t>unauthorized</a:t>
            </a:r>
            <a:r>
              <a:rPr sz="2800" spc="-204" dirty="0">
                <a:solidFill>
                  <a:srgbClr val="57575A"/>
                </a:solidFill>
                <a:latin typeface="Lucida Sans Unicode"/>
                <a:cs typeface="Lucida Sans Unicode"/>
              </a:rPr>
              <a:t> </a:t>
            </a:r>
            <a:r>
              <a:rPr sz="2800" spc="-125" dirty="0">
                <a:solidFill>
                  <a:srgbClr val="57575A"/>
                </a:solidFill>
                <a:latin typeface="Lucida Sans Unicode"/>
                <a:cs typeface="Lucida Sans Unicode"/>
              </a:rPr>
              <a:t>actions</a:t>
            </a:r>
            <a:r>
              <a:rPr sz="2800" spc="-225" dirty="0">
                <a:solidFill>
                  <a:srgbClr val="57575A"/>
                </a:solidFill>
                <a:latin typeface="Lucida Sans Unicode"/>
                <a:cs typeface="Lucida Sans Unicode"/>
              </a:rPr>
              <a:t> </a:t>
            </a:r>
            <a:r>
              <a:rPr sz="2800" spc="-204" dirty="0">
                <a:solidFill>
                  <a:srgbClr val="57575A"/>
                </a:solidFill>
                <a:latin typeface="Lucida Sans Unicode"/>
                <a:cs typeface="Lucida Sans Unicode"/>
              </a:rPr>
              <a:t>by</a:t>
            </a:r>
            <a:r>
              <a:rPr sz="2800" spc="-225" dirty="0">
                <a:solidFill>
                  <a:srgbClr val="57575A"/>
                </a:solidFill>
                <a:latin typeface="Lucida Sans Unicode"/>
                <a:cs typeface="Lucida Sans Unicode"/>
              </a:rPr>
              <a:t> </a:t>
            </a:r>
            <a:r>
              <a:rPr sz="2800" spc="-160" dirty="0">
                <a:solidFill>
                  <a:srgbClr val="57575A"/>
                </a:solidFill>
                <a:latin typeface="Lucida Sans Unicode"/>
                <a:cs typeface="Lucida Sans Unicode"/>
              </a:rPr>
              <a:t>users</a:t>
            </a:r>
            <a:r>
              <a:rPr sz="2800" spc="-215" dirty="0">
                <a:solidFill>
                  <a:srgbClr val="57575A"/>
                </a:solidFill>
                <a:latin typeface="Lucida Sans Unicode"/>
                <a:cs typeface="Lucida Sans Unicode"/>
              </a:rPr>
              <a:t> </a:t>
            </a:r>
            <a:r>
              <a:rPr sz="2800" spc="-200" dirty="0">
                <a:solidFill>
                  <a:srgbClr val="57575A"/>
                </a:solidFill>
                <a:latin typeface="Lucida Sans Unicode"/>
                <a:cs typeface="Lucida Sans Unicode"/>
              </a:rPr>
              <a:t>of</a:t>
            </a:r>
            <a:r>
              <a:rPr sz="2800" spc="-235" dirty="0">
                <a:solidFill>
                  <a:srgbClr val="57575A"/>
                </a:solidFill>
                <a:latin typeface="Lucida Sans Unicode"/>
                <a:cs typeface="Lucida Sans Unicode"/>
              </a:rPr>
              <a:t> </a:t>
            </a:r>
            <a:r>
              <a:rPr sz="2800" spc="-85" dirty="0">
                <a:solidFill>
                  <a:srgbClr val="57575A"/>
                </a:solidFill>
                <a:latin typeface="Lucida Sans Unicode"/>
                <a:cs typeface="Lucida Sans Unicode"/>
              </a:rPr>
              <a:t>a</a:t>
            </a:r>
            <a:r>
              <a:rPr sz="2800" spc="-215" dirty="0">
                <a:solidFill>
                  <a:srgbClr val="57575A"/>
                </a:solidFill>
                <a:latin typeface="Lucida Sans Unicode"/>
                <a:cs typeface="Lucida Sans Unicode"/>
              </a:rPr>
              <a:t> </a:t>
            </a:r>
            <a:r>
              <a:rPr sz="2800" spc="-204" dirty="0">
                <a:solidFill>
                  <a:srgbClr val="57575A"/>
                </a:solidFill>
                <a:latin typeface="Lucida Sans Unicode"/>
                <a:cs typeface="Lucida Sans Unicode"/>
              </a:rPr>
              <a:t>computer</a:t>
            </a:r>
            <a:r>
              <a:rPr sz="2800" spc="-195" dirty="0">
                <a:solidFill>
                  <a:srgbClr val="57575A"/>
                </a:solidFill>
                <a:latin typeface="Lucida Sans Unicode"/>
                <a:cs typeface="Lucida Sans Unicode"/>
              </a:rPr>
              <a:t> </a:t>
            </a:r>
            <a:r>
              <a:rPr sz="2800" spc="-10" dirty="0">
                <a:solidFill>
                  <a:srgbClr val="57575A"/>
                </a:solidFill>
                <a:latin typeface="Lucida Sans Unicode"/>
                <a:cs typeface="Lucida Sans Unicode"/>
              </a:rPr>
              <a:t>system.”</a:t>
            </a:r>
            <a:endParaRPr sz="2800">
              <a:latin typeface="Lucida Sans Unicode"/>
              <a:cs typeface="Lucida Sans Unicode"/>
            </a:endParaRPr>
          </a:p>
          <a:p>
            <a:pPr marL="5241925">
              <a:lnSpc>
                <a:spcPct val="100000"/>
              </a:lnSpc>
              <a:spcBef>
                <a:spcPts val="1700"/>
              </a:spcBef>
            </a:pPr>
            <a:r>
              <a:rPr sz="1800" i="1" spc="70" dirty="0">
                <a:solidFill>
                  <a:srgbClr val="57575A"/>
                </a:solidFill>
                <a:latin typeface="Calibri"/>
                <a:cs typeface="Calibri"/>
              </a:rPr>
              <a:t>Ross</a:t>
            </a:r>
            <a:r>
              <a:rPr sz="1800" i="1" spc="-25" dirty="0">
                <a:solidFill>
                  <a:srgbClr val="57575A"/>
                </a:solidFill>
                <a:latin typeface="Calibri"/>
                <a:cs typeface="Calibri"/>
              </a:rPr>
              <a:t> </a:t>
            </a:r>
            <a:r>
              <a:rPr sz="1800" i="1" dirty="0">
                <a:solidFill>
                  <a:srgbClr val="57575A"/>
                </a:solidFill>
                <a:latin typeface="Calibri"/>
                <a:cs typeface="Calibri"/>
              </a:rPr>
              <a:t>J.</a:t>
            </a:r>
            <a:r>
              <a:rPr sz="1800" i="1" spc="10" dirty="0">
                <a:solidFill>
                  <a:srgbClr val="57575A"/>
                </a:solidFill>
                <a:latin typeface="Calibri"/>
                <a:cs typeface="Calibri"/>
              </a:rPr>
              <a:t> </a:t>
            </a:r>
            <a:r>
              <a:rPr sz="1800" i="1" spc="55" dirty="0">
                <a:solidFill>
                  <a:srgbClr val="57575A"/>
                </a:solidFill>
                <a:latin typeface="Calibri"/>
                <a:cs typeface="Calibri"/>
              </a:rPr>
              <a:t>Anderson:</a:t>
            </a:r>
            <a:r>
              <a:rPr sz="1800" i="1" spc="30" dirty="0">
                <a:solidFill>
                  <a:srgbClr val="57575A"/>
                </a:solidFill>
                <a:latin typeface="Calibri"/>
                <a:cs typeface="Calibri"/>
              </a:rPr>
              <a:t> </a:t>
            </a:r>
            <a:r>
              <a:rPr sz="1800" i="1" spc="50" dirty="0">
                <a:solidFill>
                  <a:srgbClr val="57575A"/>
                </a:solidFill>
                <a:latin typeface="Calibri"/>
                <a:cs typeface="Calibri"/>
              </a:rPr>
              <a:t>“Security</a:t>
            </a:r>
            <a:r>
              <a:rPr sz="1800" i="1" spc="-15" dirty="0">
                <a:solidFill>
                  <a:srgbClr val="57575A"/>
                </a:solidFill>
                <a:latin typeface="Calibri"/>
                <a:cs typeface="Calibri"/>
              </a:rPr>
              <a:t> </a:t>
            </a:r>
            <a:r>
              <a:rPr sz="1800" i="1" spc="60" dirty="0">
                <a:solidFill>
                  <a:srgbClr val="57575A"/>
                </a:solidFill>
                <a:latin typeface="Calibri"/>
                <a:cs typeface="Calibri"/>
              </a:rPr>
              <a:t>Engineering”,</a:t>
            </a:r>
            <a:r>
              <a:rPr sz="1800" i="1" spc="30" dirty="0">
                <a:solidFill>
                  <a:srgbClr val="57575A"/>
                </a:solidFill>
                <a:latin typeface="Calibri"/>
                <a:cs typeface="Calibri"/>
              </a:rPr>
              <a:t> </a:t>
            </a:r>
            <a:r>
              <a:rPr sz="1800" i="1" dirty="0">
                <a:solidFill>
                  <a:srgbClr val="57575A"/>
                </a:solidFill>
                <a:latin typeface="Calibri"/>
                <a:cs typeface="Calibri"/>
              </a:rPr>
              <a:t>Wiley,</a:t>
            </a:r>
            <a:r>
              <a:rPr sz="1800" i="1" spc="10" dirty="0">
                <a:solidFill>
                  <a:srgbClr val="57575A"/>
                </a:solidFill>
                <a:latin typeface="Calibri"/>
                <a:cs typeface="Calibri"/>
              </a:rPr>
              <a:t> </a:t>
            </a:r>
            <a:r>
              <a:rPr sz="1800" i="1" spc="80" dirty="0">
                <a:solidFill>
                  <a:srgbClr val="57575A"/>
                </a:solidFill>
                <a:latin typeface="Calibri"/>
                <a:cs typeface="Calibri"/>
              </a:rPr>
              <a:t>2008</a:t>
            </a:r>
            <a:endParaRPr sz="18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6049" y="1031239"/>
            <a:ext cx="4063980" cy="505908"/>
          </a:xfrm>
          <a:prstGeom prst="rect">
            <a:avLst/>
          </a:prstGeom>
        </p:spPr>
        <p:txBody>
          <a:bodyPr vert="horz" wrap="square" lIns="0" tIns="13335" rIns="0" bIns="0" rtlCol="0">
            <a:spAutoFit/>
          </a:bodyPr>
          <a:lstStyle/>
          <a:p>
            <a:pPr marL="13335">
              <a:lnSpc>
                <a:spcPct val="100000"/>
              </a:lnSpc>
              <a:spcBef>
                <a:spcPts val="105"/>
              </a:spcBef>
            </a:pPr>
            <a:r>
              <a:rPr lang="en-US" spc="-165" dirty="0"/>
              <a:t>Setting the Scene</a:t>
            </a:r>
            <a:endParaRPr spc="-95" dirty="0"/>
          </a:p>
        </p:txBody>
      </p:sp>
      <p:sp>
        <p:nvSpPr>
          <p:cNvPr id="4" name="object 4"/>
          <p:cNvSpPr txBox="1"/>
          <p:nvPr/>
        </p:nvSpPr>
        <p:spPr>
          <a:xfrm>
            <a:off x="1321688" y="2925851"/>
            <a:ext cx="10535920" cy="1473200"/>
          </a:xfrm>
          <a:prstGeom prst="rect">
            <a:avLst/>
          </a:prstGeom>
        </p:spPr>
        <p:txBody>
          <a:bodyPr vert="horz" wrap="square" lIns="0" tIns="64135" rIns="0" bIns="0" rtlCol="0">
            <a:spAutoFit/>
          </a:bodyPr>
          <a:lstStyle/>
          <a:p>
            <a:pPr marR="963294" algn="ctr">
              <a:lnSpc>
                <a:spcPct val="100000"/>
              </a:lnSpc>
              <a:spcBef>
                <a:spcPts val="505"/>
              </a:spcBef>
            </a:pPr>
            <a:r>
              <a:rPr sz="2800" spc="-185" dirty="0">
                <a:solidFill>
                  <a:srgbClr val="57575A"/>
                </a:solidFill>
                <a:latin typeface="Lucida Sans Unicode"/>
                <a:cs typeface="Lucida Sans Unicode"/>
              </a:rPr>
              <a:t>“Computer</a:t>
            </a:r>
            <a:r>
              <a:rPr sz="2800" spc="-190" dirty="0">
                <a:solidFill>
                  <a:srgbClr val="57575A"/>
                </a:solidFill>
                <a:latin typeface="Lucida Sans Unicode"/>
                <a:cs typeface="Lucida Sans Unicode"/>
              </a:rPr>
              <a:t> </a:t>
            </a:r>
            <a:r>
              <a:rPr sz="2800" spc="-155" dirty="0">
                <a:solidFill>
                  <a:srgbClr val="57575A"/>
                </a:solidFill>
                <a:latin typeface="Lucida Sans Unicode"/>
                <a:cs typeface="Lucida Sans Unicode"/>
              </a:rPr>
              <a:t>security</a:t>
            </a:r>
            <a:r>
              <a:rPr sz="2800" spc="-190" dirty="0">
                <a:solidFill>
                  <a:srgbClr val="57575A"/>
                </a:solidFill>
                <a:latin typeface="Lucida Sans Unicode"/>
                <a:cs typeface="Lucida Sans Unicode"/>
              </a:rPr>
              <a:t> </a:t>
            </a:r>
            <a:r>
              <a:rPr sz="2800" spc="-120" dirty="0">
                <a:solidFill>
                  <a:srgbClr val="57575A"/>
                </a:solidFill>
                <a:latin typeface="Lucida Sans Unicode"/>
                <a:cs typeface="Lucida Sans Unicode"/>
              </a:rPr>
              <a:t>deals</a:t>
            </a:r>
            <a:r>
              <a:rPr sz="2800" spc="-235" dirty="0">
                <a:solidFill>
                  <a:srgbClr val="57575A"/>
                </a:solidFill>
                <a:latin typeface="Lucida Sans Unicode"/>
                <a:cs typeface="Lucida Sans Unicode"/>
              </a:rPr>
              <a:t> </a:t>
            </a:r>
            <a:r>
              <a:rPr sz="2800" spc="-155" dirty="0">
                <a:solidFill>
                  <a:srgbClr val="57575A"/>
                </a:solidFill>
                <a:latin typeface="Lucida Sans Unicode"/>
                <a:cs typeface="Lucida Sans Unicode"/>
              </a:rPr>
              <a:t>with</a:t>
            </a:r>
            <a:r>
              <a:rPr sz="2800" spc="-190" dirty="0">
                <a:solidFill>
                  <a:srgbClr val="57575A"/>
                </a:solidFill>
                <a:latin typeface="Lucida Sans Unicode"/>
                <a:cs typeface="Lucida Sans Unicode"/>
              </a:rPr>
              <a:t> </a:t>
            </a:r>
            <a:r>
              <a:rPr sz="2800" spc="-150" dirty="0">
                <a:solidFill>
                  <a:srgbClr val="57575A"/>
                </a:solidFill>
                <a:latin typeface="Lucida Sans Unicode"/>
                <a:cs typeface="Lucida Sans Unicode"/>
              </a:rPr>
              <a:t>the</a:t>
            </a:r>
            <a:r>
              <a:rPr sz="2800" spc="-170" dirty="0">
                <a:solidFill>
                  <a:srgbClr val="57575A"/>
                </a:solidFill>
                <a:latin typeface="Lucida Sans Unicode"/>
                <a:cs typeface="Lucida Sans Unicode"/>
              </a:rPr>
              <a:t> </a:t>
            </a:r>
            <a:r>
              <a:rPr sz="2800" b="1" spc="-140" dirty="0">
                <a:solidFill>
                  <a:srgbClr val="57575A"/>
                </a:solidFill>
                <a:latin typeface="Trebuchet MS"/>
                <a:cs typeface="Trebuchet MS"/>
              </a:rPr>
              <a:t>prevention</a:t>
            </a:r>
            <a:r>
              <a:rPr sz="2800" b="1" spc="-105" dirty="0">
                <a:solidFill>
                  <a:srgbClr val="57575A"/>
                </a:solidFill>
                <a:latin typeface="Trebuchet MS"/>
                <a:cs typeface="Trebuchet MS"/>
              </a:rPr>
              <a:t> </a:t>
            </a:r>
            <a:r>
              <a:rPr sz="2800" spc="-160" dirty="0">
                <a:solidFill>
                  <a:srgbClr val="57575A"/>
                </a:solidFill>
                <a:latin typeface="Lucida Sans Unicode"/>
                <a:cs typeface="Lucida Sans Unicode"/>
              </a:rPr>
              <a:t>and</a:t>
            </a:r>
            <a:r>
              <a:rPr sz="2800" spc="-229" dirty="0">
                <a:solidFill>
                  <a:srgbClr val="57575A"/>
                </a:solidFill>
                <a:latin typeface="Lucida Sans Unicode"/>
                <a:cs typeface="Lucida Sans Unicode"/>
              </a:rPr>
              <a:t> </a:t>
            </a:r>
            <a:r>
              <a:rPr sz="2800" b="1" spc="-130" dirty="0">
                <a:solidFill>
                  <a:srgbClr val="57575A"/>
                </a:solidFill>
                <a:latin typeface="Trebuchet MS"/>
                <a:cs typeface="Trebuchet MS"/>
              </a:rPr>
              <a:t>detection</a:t>
            </a:r>
            <a:r>
              <a:rPr sz="2800" b="1" spc="-105" dirty="0">
                <a:solidFill>
                  <a:srgbClr val="57575A"/>
                </a:solidFill>
                <a:latin typeface="Trebuchet MS"/>
                <a:cs typeface="Trebuchet MS"/>
              </a:rPr>
              <a:t> </a:t>
            </a:r>
            <a:r>
              <a:rPr sz="2800" spc="-25" dirty="0">
                <a:solidFill>
                  <a:srgbClr val="57575A"/>
                </a:solidFill>
                <a:latin typeface="Lucida Sans Unicode"/>
                <a:cs typeface="Lucida Sans Unicode"/>
              </a:rPr>
              <a:t>of</a:t>
            </a:r>
            <a:endParaRPr sz="2800">
              <a:latin typeface="Lucida Sans Unicode"/>
              <a:cs typeface="Lucida Sans Unicode"/>
            </a:endParaRPr>
          </a:p>
          <a:p>
            <a:pPr marR="967740" algn="ctr">
              <a:lnSpc>
                <a:spcPct val="100000"/>
              </a:lnSpc>
              <a:spcBef>
                <a:spcPts val="409"/>
              </a:spcBef>
            </a:pPr>
            <a:r>
              <a:rPr sz="2800" b="1" spc="-130" dirty="0">
                <a:solidFill>
                  <a:srgbClr val="57575A"/>
                </a:solidFill>
                <a:latin typeface="Trebuchet MS"/>
                <a:cs typeface="Trebuchet MS"/>
              </a:rPr>
              <a:t>unauthorized</a:t>
            </a:r>
            <a:r>
              <a:rPr sz="2800" b="1" spc="-215" dirty="0">
                <a:solidFill>
                  <a:srgbClr val="57575A"/>
                </a:solidFill>
                <a:latin typeface="Trebuchet MS"/>
                <a:cs typeface="Trebuchet MS"/>
              </a:rPr>
              <a:t> </a:t>
            </a:r>
            <a:r>
              <a:rPr sz="2800" b="1" spc="-70" dirty="0">
                <a:solidFill>
                  <a:srgbClr val="57575A"/>
                </a:solidFill>
                <a:latin typeface="Trebuchet MS"/>
                <a:cs typeface="Trebuchet MS"/>
              </a:rPr>
              <a:t>actions</a:t>
            </a:r>
            <a:r>
              <a:rPr sz="2800" b="1" spc="-114" dirty="0">
                <a:solidFill>
                  <a:srgbClr val="57575A"/>
                </a:solidFill>
                <a:latin typeface="Trebuchet MS"/>
                <a:cs typeface="Trebuchet MS"/>
              </a:rPr>
              <a:t> </a:t>
            </a:r>
            <a:r>
              <a:rPr sz="2800" spc="-204" dirty="0">
                <a:solidFill>
                  <a:srgbClr val="57575A"/>
                </a:solidFill>
                <a:latin typeface="Lucida Sans Unicode"/>
                <a:cs typeface="Lucida Sans Unicode"/>
              </a:rPr>
              <a:t>by</a:t>
            </a:r>
            <a:r>
              <a:rPr sz="2800" spc="-229" dirty="0">
                <a:solidFill>
                  <a:srgbClr val="57575A"/>
                </a:solidFill>
                <a:latin typeface="Lucida Sans Unicode"/>
                <a:cs typeface="Lucida Sans Unicode"/>
              </a:rPr>
              <a:t> </a:t>
            </a:r>
            <a:r>
              <a:rPr sz="2800" spc="-155" dirty="0">
                <a:solidFill>
                  <a:srgbClr val="57575A"/>
                </a:solidFill>
                <a:latin typeface="Lucida Sans Unicode"/>
                <a:cs typeface="Lucida Sans Unicode"/>
              </a:rPr>
              <a:t>users</a:t>
            </a:r>
            <a:r>
              <a:rPr sz="2800" spc="-204" dirty="0">
                <a:solidFill>
                  <a:srgbClr val="57575A"/>
                </a:solidFill>
                <a:latin typeface="Lucida Sans Unicode"/>
                <a:cs typeface="Lucida Sans Unicode"/>
              </a:rPr>
              <a:t> </a:t>
            </a:r>
            <a:r>
              <a:rPr sz="2800" spc="-200" dirty="0">
                <a:solidFill>
                  <a:srgbClr val="57575A"/>
                </a:solidFill>
                <a:latin typeface="Lucida Sans Unicode"/>
                <a:cs typeface="Lucida Sans Unicode"/>
              </a:rPr>
              <a:t>of</a:t>
            </a:r>
            <a:r>
              <a:rPr sz="2800" spc="-229" dirty="0">
                <a:solidFill>
                  <a:srgbClr val="57575A"/>
                </a:solidFill>
                <a:latin typeface="Lucida Sans Unicode"/>
                <a:cs typeface="Lucida Sans Unicode"/>
              </a:rPr>
              <a:t> </a:t>
            </a:r>
            <a:r>
              <a:rPr sz="2800" spc="-85" dirty="0">
                <a:solidFill>
                  <a:srgbClr val="57575A"/>
                </a:solidFill>
                <a:latin typeface="Lucida Sans Unicode"/>
                <a:cs typeface="Lucida Sans Unicode"/>
              </a:rPr>
              <a:t>a</a:t>
            </a:r>
            <a:r>
              <a:rPr sz="2800" spc="-204" dirty="0">
                <a:solidFill>
                  <a:srgbClr val="57575A"/>
                </a:solidFill>
                <a:latin typeface="Lucida Sans Unicode"/>
                <a:cs typeface="Lucida Sans Unicode"/>
              </a:rPr>
              <a:t> computer</a:t>
            </a:r>
            <a:r>
              <a:rPr sz="2800" spc="-180" dirty="0">
                <a:solidFill>
                  <a:srgbClr val="57575A"/>
                </a:solidFill>
                <a:latin typeface="Lucida Sans Unicode"/>
                <a:cs typeface="Lucida Sans Unicode"/>
              </a:rPr>
              <a:t> </a:t>
            </a:r>
            <a:r>
              <a:rPr sz="2800" b="1" spc="-10" dirty="0">
                <a:solidFill>
                  <a:srgbClr val="57575A"/>
                </a:solidFill>
                <a:latin typeface="Trebuchet MS"/>
                <a:cs typeface="Trebuchet MS"/>
              </a:rPr>
              <a:t>system</a:t>
            </a:r>
            <a:r>
              <a:rPr sz="2800" spc="-10" dirty="0">
                <a:solidFill>
                  <a:srgbClr val="57575A"/>
                </a:solidFill>
                <a:latin typeface="Lucida Sans Unicode"/>
                <a:cs typeface="Lucida Sans Unicode"/>
              </a:rPr>
              <a:t>.”</a:t>
            </a:r>
            <a:endParaRPr sz="2800">
              <a:latin typeface="Lucida Sans Unicode"/>
              <a:cs typeface="Lucida Sans Unicode"/>
            </a:endParaRPr>
          </a:p>
          <a:p>
            <a:pPr marL="5252720">
              <a:lnSpc>
                <a:spcPct val="100000"/>
              </a:lnSpc>
              <a:spcBef>
                <a:spcPts val="1700"/>
              </a:spcBef>
            </a:pPr>
            <a:r>
              <a:rPr sz="1800" i="1" spc="70" dirty="0">
                <a:solidFill>
                  <a:srgbClr val="57575A"/>
                </a:solidFill>
                <a:latin typeface="Calibri"/>
                <a:cs typeface="Calibri"/>
              </a:rPr>
              <a:t>Ross</a:t>
            </a:r>
            <a:r>
              <a:rPr sz="1800" i="1" spc="-25" dirty="0">
                <a:solidFill>
                  <a:srgbClr val="57575A"/>
                </a:solidFill>
                <a:latin typeface="Calibri"/>
                <a:cs typeface="Calibri"/>
              </a:rPr>
              <a:t> </a:t>
            </a:r>
            <a:r>
              <a:rPr sz="1800" i="1" dirty="0">
                <a:solidFill>
                  <a:srgbClr val="57575A"/>
                </a:solidFill>
                <a:latin typeface="Calibri"/>
                <a:cs typeface="Calibri"/>
              </a:rPr>
              <a:t>J.</a:t>
            </a:r>
            <a:r>
              <a:rPr sz="1800" i="1" spc="10" dirty="0">
                <a:solidFill>
                  <a:srgbClr val="57575A"/>
                </a:solidFill>
                <a:latin typeface="Calibri"/>
                <a:cs typeface="Calibri"/>
              </a:rPr>
              <a:t> </a:t>
            </a:r>
            <a:r>
              <a:rPr sz="1800" i="1" spc="55" dirty="0">
                <a:solidFill>
                  <a:srgbClr val="57575A"/>
                </a:solidFill>
                <a:latin typeface="Calibri"/>
                <a:cs typeface="Calibri"/>
              </a:rPr>
              <a:t>Anderson:</a:t>
            </a:r>
            <a:r>
              <a:rPr sz="1800" i="1" spc="30" dirty="0">
                <a:solidFill>
                  <a:srgbClr val="57575A"/>
                </a:solidFill>
                <a:latin typeface="Calibri"/>
                <a:cs typeface="Calibri"/>
              </a:rPr>
              <a:t> </a:t>
            </a:r>
            <a:r>
              <a:rPr sz="1800" i="1" spc="50" dirty="0">
                <a:solidFill>
                  <a:srgbClr val="57575A"/>
                </a:solidFill>
                <a:latin typeface="Calibri"/>
                <a:cs typeface="Calibri"/>
              </a:rPr>
              <a:t>“Security</a:t>
            </a:r>
            <a:r>
              <a:rPr sz="1800" i="1" spc="-15" dirty="0">
                <a:solidFill>
                  <a:srgbClr val="57575A"/>
                </a:solidFill>
                <a:latin typeface="Calibri"/>
                <a:cs typeface="Calibri"/>
              </a:rPr>
              <a:t> </a:t>
            </a:r>
            <a:r>
              <a:rPr sz="1800" i="1" spc="60" dirty="0">
                <a:solidFill>
                  <a:srgbClr val="57575A"/>
                </a:solidFill>
                <a:latin typeface="Calibri"/>
                <a:cs typeface="Calibri"/>
              </a:rPr>
              <a:t>Engineering”,</a:t>
            </a:r>
            <a:r>
              <a:rPr sz="1800" i="1" spc="30" dirty="0">
                <a:solidFill>
                  <a:srgbClr val="57575A"/>
                </a:solidFill>
                <a:latin typeface="Calibri"/>
                <a:cs typeface="Calibri"/>
              </a:rPr>
              <a:t> </a:t>
            </a:r>
            <a:r>
              <a:rPr sz="1800" i="1" dirty="0">
                <a:solidFill>
                  <a:srgbClr val="57575A"/>
                </a:solidFill>
                <a:latin typeface="Calibri"/>
                <a:cs typeface="Calibri"/>
              </a:rPr>
              <a:t>Wiley,</a:t>
            </a:r>
            <a:r>
              <a:rPr sz="1800" i="1" spc="10" dirty="0">
                <a:solidFill>
                  <a:srgbClr val="57575A"/>
                </a:solidFill>
                <a:latin typeface="Calibri"/>
                <a:cs typeface="Calibri"/>
              </a:rPr>
              <a:t> </a:t>
            </a:r>
            <a:r>
              <a:rPr sz="1800" i="1" spc="80" dirty="0">
                <a:solidFill>
                  <a:srgbClr val="57575A"/>
                </a:solidFill>
                <a:latin typeface="Calibri"/>
                <a:cs typeface="Calibri"/>
              </a:rPr>
              <a:t>2008</a:t>
            </a:r>
            <a:endParaRPr sz="1800">
              <a:latin typeface="Calibri"/>
              <a:cs typeface="Calibri"/>
            </a:endParaRPr>
          </a:p>
        </p:txBody>
      </p:sp>
      <p:sp>
        <p:nvSpPr>
          <p:cNvPr id="5" name="object 5"/>
          <p:cNvSpPr/>
          <p:nvPr/>
        </p:nvSpPr>
        <p:spPr>
          <a:xfrm>
            <a:off x="5309615" y="2060448"/>
            <a:ext cx="2089785" cy="985519"/>
          </a:xfrm>
          <a:custGeom>
            <a:avLst/>
            <a:gdLst/>
            <a:ahLst/>
            <a:cxnLst/>
            <a:rect l="l" t="t" r="r" b="b"/>
            <a:pathLst>
              <a:path w="2089784" h="985519">
                <a:moveTo>
                  <a:pt x="1741169" y="615696"/>
                </a:moveTo>
                <a:lnTo>
                  <a:pt x="1218818" y="615696"/>
                </a:lnTo>
                <a:lnTo>
                  <a:pt x="1873377" y="985392"/>
                </a:lnTo>
                <a:lnTo>
                  <a:pt x="1741169" y="615696"/>
                </a:lnTo>
                <a:close/>
              </a:path>
              <a:path w="2089784" h="985519">
                <a:moveTo>
                  <a:pt x="1986788" y="0"/>
                </a:moveTo>
                <a:lnTo>
                  <a:pt x="102616" y="0"/>
                </a:lnTo>
                <a:lnTo>
                  <a:pt x="62686" y="8068"/>
                </a:lnTo>
                <a:lnTo>
                  <a:pt x="30067" y="30067"/>
                </a:lnTo>
                <a:lnTo>
                  <a:pt x="8068" y="62686"/>
                </a:lnTo>
                <a:lnTo>
                  <a:pt x="0" y="102615"/>
                </a:lnTo>
                <a:lnTo>
                  <a:pt x="0" y="513079"/>
                </a:lnTo>
                <a:lnTo>
                  <a:pt x="8068" y="553009"/>
                </a:lnTo>
                <a:lnTo>
                  <a:pt x="30067" y="585628"/>
                </a:lnTo>
                <a:lnTo>
                  <a:pt x="62686" y="607627"/>
                </a:lnTo>
                <a:lnTo>
                  <a:pt x="102616" y="615696"/>
                </a:lnTo>
                <a:lnTo>
                  <a:pt x="1986788" y="615696"/>
                </a:lnTo>
                <a:lnTo>
                  <a:pt x="2026717" y="607627"/>
                </a:lnTo>
                <a:lnTo>
                  <a:pt x="2059336" y="585628"/>
                </a:lnTo>
                <a:lnTo>
                  <a:pt x="2081335" y="553009"/>
                </a:lnTo>
                <a:lnTo>
                  <a:pt x="2089404" y="513079"/>
                </a:lnTo>
                <a:lnTo>
                  <a:pt x="2089404" y="102615"/>
                </a:lnTo>
                <a:lnTo>
                  <a:pt x="2081335" y="62686"/>
                </a:lnTo>
                <a:lnTo>
                  <a:pt x="2059336" y="30067"/>
                </a:lnTo>
                <a:lnTo>
                  <a:pt x="2026717" y="8068"/>
                </a:lnTo>
                <a:lnTo>
                  <a:pt x="1986788" y="0"/>
                </a:lnTo>
                <a:close/>
              </a:path>
            </a:pathLst>
          </a:custGeom>
          <a:solidFill>
            <a:srgbClr val="005589"/>
          </a:solidFill>
        </p:spPr>
        <p:txBody>
          <a:bodyPr wrap="square" lIns="0" tIns="0" rIns="0" bIns="0" rtlCol="0"/>
          <a:lstStyle/>
          <a:p>
            <a:endParaRPr/>
          </a:p>
        </p:txBody>
      </p:sp>
      <p:sp>
        <p:nvSpPr>
          <p:cNvPr id="6" name="object 6"/>
          <p:cNvSpPr txBox="1"/>
          <p:nvPr/>
        </p:nvSpPr>
        <p:spPr>
          <a:xfrm>
            <a:off x="5820917" y="2044649"/>
            <a:ext cx="1068705" cy="636905"/>
          </a:xfrm>
          <a:prstGeom prst="rect">
            <a:avLst/>
          </a:prstGeom>
        </p:spPr>
        <p:txBody>
          <a:bodyPr vert="horz" wrap="square" lIns="0" tIns="13335" rIns="0" bIns="0" rtlCol="0">
            <a:spAutoFit/>
          </a:bodyPr>
          <a:lstStyle/>
          <a:p>
            <a:pPr marL="128270">
              <a:lnSpc>
                <a:spcPct val="100000"/>
              </a:lnSpc>
              <a:spcBef>
                <a:spcPts val="105"/>
              </a:spcBef>
            </a:pPr>
            <a:r>
              <a:rPr sz="2000" i="1" dirty="0">
                <a:solidFill>
                  <a:srgbClr val="F4F4F4"/>
                </a:solidFill>
                <a:latin typeface="Calibri"/>
                <a:cs typeface="Calibri"/>
              </a:rPr>
              <a:t>How</a:t>
            </a:r>
            <a:r>
              <a:rPr sz="2000" i="1" spc="-35" dirty="0">
                <a:solidFill>
                  <a:srgbClr val="F4F4F4"/>
                </a:solidFill>
                <a:latin typeface="Calibri"/>
                <a:cs typeface="Calibri"/>
              </a:rPr>
              <a:t> </a:t>
            </a:r>
            <a:r>
              <a:rPr sz="2000" i="1" spc="50" dirty="0">
                <a:solidFill>
                  <a:srgbClr val="F4F4F4"/>
                </a:solidFill>
                <a:latin typeface="Calibri"/>
                <a:cs typeface="Calibri"/>
              </a:rPr>
              <a:t>do</a:t>
            </a:r>
            <a:endParaRPr sz="2000">
              <a:latin typeface="Calibri"/>
              <a:cs typeface="Calibri"/>
            </a:endParaRPr>
          </a:p>
          <a:p>
            <a:pPr marL="12700">
              <a:lnSpc>
                <a:spcPct val="100000"/>
              </a:lnSpc>
              <a:spcBef>
                <a:spcPts val="5"/>
              </a:spcBef>
            </a:pPr>
            <a:r>
              <a:rPr sz="2000" i="1" dirty="0">
                <a:solidFill>
                  <a:srgbClr val="F4F4F4"/>
                </a:solidFill>
                <a:latin typeface="Calibri"/>
                <a:cs typeface="Calibri"/>
              </a:rPr>
              <a:t>we</a:t>
            </a:r>
            <a:r>
              <a:rPr sz="2000" i="1" spc="-45" dirty="0">
                <a:solidFill>
                  <a:srgbClr val="F4F4F4"/>
                </a:solidFill>
                <a:latin typeface="Calibri"/>
                <a:cs typeface="Calibri"/>
              </a:rPr>
              <a:t> </a:t>
            </a:r>
            <a:r>
              <a:rPr sz="2000" i="1" spc="-10" dirty="0">
                <a:solidFill>
                  <a:srgbClr val="F4F4F4"/>
                </a:solidFill>
                <a:latin typeface="Calibri"/>
                <a:cs typeface="Calibri"/>
              </a:rPr>
              <a:t>know?</a:t>
            </a:r>
            <a:endParaRPr sz="2000">
              <a:latin typeface="Calibri"/>
              <a:cs typeface="Calibri"/>
            </a:endParaRPr>
          </a:p>
        </p:txBody>
      </p:sp>
      <p:sp>
        <p:nvSpPr>
          <p:cNvPr id="7" name="object 7"/>
          <p:cNvSpPr/>
          <p:nvPr/>
        </p:nvSpPr>
        <p:spPr>
          <a:xfrm>
            <a:off x="9558528" y="2060448"/>
            <a:ext cx="2087880" cy="1014094"/>
          </a:xfrm>
          <a:custGeom>
            <a:avLst/>
            <a:gdLst/>
            <a:ahLst/>
            <a:cxnLst/>
            <a:rect l="l" t="t" r="r" b="b"/>
            <a:pathLst>
              <a:path w="2087879" h="1014094">
                <a:moveTo>
                  <a:pt x="869950" y="615696"/>
                </a:moveTo>
                <a:lnTo>
                  <a:pt x="347979" y="615696"/>
                </a:lnTo>
                <a:lnTo>
                  <a:pt x="326263" y="1013713"/>
                </a:lnTo>
                <a:lnTo>
                  <a:pt x="869950" y="615696"/>
                </a:lnTo>
                <a:close/>
              </a:path>
              <a:path w="2087879" h="1014094">
                <a:moveTo>
                  <a:pt x="1985264" y="0"/>
                </a:moveTo>
                <a:lnTo>
                  <a:pt x="102616" y="0"/>
                </a:lnTo>
                <a:lnTo>
                  <a:pt x="62686" y="8068"/>
                </a:lnTo>
                <a:lnTo>
                  <a:pt x="30067" y="30067"/>
                </a:lnTo>
                <a:lnTo>
                  <a:pt x="8068" y="62686"/>
                </a:lnTo>
                <a:lnTo>
                  <a:pt x="0" y="102615"/>
                </a:lnTo>
                <a:lnTo>
                  <a:pt x="0" y="513079"/>
                </a:lnTo>
                <a:lnTo>
                  <a:pt x="8068" y="553009"/>
                </a:lnTo>
                <a:lnTo>
                  <a:pt x="30067" y="585628"/>
                </a:lnTo>
                <a:lnTo>
                  <a:pt x="62686" y="607627"/>
                </a:lnTo>
                <a:lnTo>
                  <a:pt x="102616" y="615696"/>
                </a:lnTo>
                <a:lnTo>
                  <a:pt x="1985264" y="615696"/>
                </a:lnTo>
                <a:lnTo>
                  <a:pt x="2025193" y="607627"/>
                </a:lnTo>
                <a:lnTo>
                  <a:pt x="2057812" y="585628"/>
                </a:lnTo>
                <a:lnTo>
                  <a:pt x="2079811" y="553009"/>
                </a:lnTo>
                <a:lnTo>
                  <a:pt x="2087879" y="513079"/>
                </a:lnTo>
                <a:lnTo>
                  <a:pt x="2087879" y="102615"/>
                </a:lnTo>
                <a:lnTo>
                  <a:pt x="2079811" y="62686"/>
                </a:lnTo>
                <a:lnTo>
                  <a:pt x="2057812" y="30067"/>
                </a:lnTo>
                <a:lnTo>
                  <a:pt x="2025193" y="8068"/>
                </a:lnTo>
                <a:lnTo>
                  <a:pt x="1985264" y="0"/>
                </a:lnTo>
                <a:close/>
              </a:path>
            </a:pathLst>
          </a:custGeom>
          <a:solidFill>
            <a:srgbClr val="005589"/>
          </a:solidFill>
        </p:spPr>
        <p:txBody>
          <a:bodyPr wrap="square" lIns="0" tIns="0" rIns="0" bIns="0" rtlCol="0"/>
          <a:lstStyle/>
          <a:p>
            <a:endParaRPr/>
          </a:p>
        </p:txBody>
      </p:sp>
      <p:sp>
        <p:nvSpPr>
          <p:cNvPr id="8" name="object 8"/>
          <p:cNvSpPr txBox="1"/>
          <p:nvPr/>
        </p:nvSpPr>
        <p:spPr>
          <a:xfrm>
            <a:off x="9925050" y="2044649"/>
            <a:ext cx="1358265" cy="636905"/>
          </a:xfrm>
          <a:prstGeom prst="rect">
            <a:avLst/>
          </a:prstGeom>
        </p:spPr>
        <p:txBody>
          <a:bodyPr vert="horz" wrap="square" lIns="0" tIns="13335" rIns="0" bIns="0" rtlCol="0">
            <a:spAutoFit/>
          </a:bodyPr>
          <a:lstStyle/>
          <a:p>
            <a:pPr marL="12700">
              <a:lnSpc>
                <a:spcPct val="100000"/>
              </a:lnSpc>
              <a:spcBef>
                <a:spcPts val="105"/>
              </a:spcBef>
            </a:pPr>
            <a:r>
              <a:rPr sz="2000" i="1" spc="-10" dirty="0">
                <a:solidFill>
                  <a:srgbClr val="F4F4F4"/>
                </a:solidFill>
                <a:latin typeface="Calibri"/>
                <a:cs typeface="Calibri"/>
              </a:rPr>
              <a:t>What</a:t>
            </a:r>
            <a:r>
              <a:rPr sz="2000" i="1" spc="5" dirty="0">
                <a:solidFill>
                  <a:srgbClr val="F4F4F4"/>
                </a:solidFill>
                <a:latin typeface="Calibri"/>
                <a:cs typeface="Calibri"/>
              </a:rPr>
              <a:t> </a:t>
            </a:r>
            <a:r>
              <a:rPr sz="2000" i="1" dirty="0">
                <a:solidFill>
                  <a:srgbClr val="F4F4F4"/>
                </a:solidFill>
                <a:latin typeface="Calibri"/>
                <a:cs typeface="Calibri"/>
              </a:rPr>
              <a:t>are</a:t>
            </a:r>
            <a:r>
              <a:rPr sz="2000" i="1" spc="15" dirty="0">
                <a:solidFill>
                  <a:srgbClr val="F4F4F4"/>
                </a:solidFill>
                <a:latin typeface="Calibri"/>
                <a:cs typeface="Calibri"/>
              </a:rPr>
              <a:t> </a:t>
            </a:r>
            <a:r>
              <a:rPr sz="2000" i="1" spc="-25" dirty="0">
                <a:solidFill>
                  <a:srgbClr val="F4F4F4"/>
                </a:solidFill>
                <a:latin typeface="Calibri"/>
                <a:cs typeface="Calibri"/>
              </a:rPr>
              <a:t>we</a:t>
            </a:r>
            <a:endParaRPr sz="2000">
              <a:latin typeface="Calibri"/>
              <a:cs typeface="Calibri"/>
            </a:endParaRPr>
          </a:p>
          <a:p>
            <a:pPr marL="32384">
              <a:lnSpc>
                <a:spcPct val="100000"/>
              </a:lnSpc>
              <a:spcBef>
                <a:spcPts val="5"/>
              </a:spcBef>
            </a:pPr>
            <a:r>
              <a:rPr sz="2000" i="1" spc="65" dirty="0">
                <a:solidFill>
                  <a:srgbClr val="F4F4F4"/>
                </a:solidFill>
                <a:latin typeface="Calibri"/>
                <a:cs typeface="Calibri"/>
              </a:rPr>
              <a:t>looking</a:t>
            </a:r>
            <a:r>
              <a:rPr sz="2000" i="1" spc="-5" dirty="0">
                <a:solidFill>
                  <a:srgbClr val="F4F4F4"/>
                </a:solidFill>
                <a:latin typeface="Calibri"/>
                <a:cs typeface="Calibri"/>
              </a:rPr>
              <a:t> </a:t>
            </a:r>
            <a:r>
              <a:rPr sz="2000" i="1" spc="-20" dirty="0">
                <a:solidFill>
                  <a:srgbClr val="F4F4F4"/>
                </a:solidFill>
                <a:latin typeface="Calibri"/>
                <a:cs typeface="Calibri"/>
              </a:rPr>
              <a:t>for?</a:t>
            </a:r>
            <a:endParaRPr sz="2000">
              <a:latin typeface="Calibri"/>
              <a:cs typeface="Calibri"/>
            </a:endParaRPr>
          </a:p>
        </p:txBody>
      </p:sp>
      <p:sp>
        <p:nvSpPr>
          <p:cNvPr id="9" name="object 9"/>
          <p:cNvSpPr/>
          <p:nvPr/>
        </p:nvSpPr>
        <p:spPr>
          <a:xfrm>
            <a:off x="1781555" y="3934714"/>
            <a:ext cx="2809240" cy="1301750"/>
          </a:xfrm>
          <a:custGeom>
            <a:avLst/>
            <a:gdLst/>
            <a:ahLst/>
            <a:cxnLst/>
            <a:rect l="l" t="t" r="r" b="b"/>
            <a:pathLst>
              <a:path w="2809240" h="1301750">
                <a:moveTo>
                  <a:pt x="2694432" y="615950"/>
                </a:moveTo>
                <a:lnTo>
                  <a:pt x="114300" y="615950"/>
                </a:lnTo>
                <a:lnTo>
                  <a:pt x="69812" y="624933"/>
                </a:lnTo>
                <a:lnTo>
                  <a:pt x="33480" y="649430"/>
                </a:lnTo>
                <a:lnTo>
                  <a:pt x="8983" y="685762"/>
                </a:lnTo>
                <a:lnTo>
                  <a:pt x="0" y="730250"/>
                </a:lnTo>
                <a:lnTo>
                  <a:pt x="0" y="1187450"/>
                </a:lnTo>
                <a:lnTo>
                  <a:pt x="8983" y="1231937"/>
                </a:lnTo>
                <a:lnTo>
                  <a:pt x="33480" y="1268269"/>
                </a:lnTo>
                <a:lnTo>
                  <a:pt x="69812" y="1292766"/>
                </a:lnTo>
                <a:lnTo>
                  <a:pt x="114300" y="1301750"/>
                </a:lnTo>
                <a:lnTo>
                  <a:pt x="2694432" y="1301750"/>
                </a:lnTo>
                <a:lnTo>
                  <a:pt x="2738919" y="1292766"/>
                </a:lnTo>
                <a:lnTo>
                  <a:pt x="2775251" y="1268269"/>
                </a:lnTo>
                <a:lnTo>
                  <a:pt x="2799748" y="1231937"/>
                </a:lnTo>
                <a:lnTo>
                  <a:pt x="2808732" y="1187450"/>
                </a:lnTo>
                <a:lnTo>
                  <a:pt x="2808732" y="730250"/>
                </a:lnTo>
                <a:lnTo>
                  <a:pt x="2799748" y="685762"/>
                </a:lnTo>
                <a:lnTo>
                  <a:pt x="2775251" y="649430"/>
                </a:lnTo>
                <a:lnTo>
                  <a:pt x="2738919" y="624933"/>
                </a:lnTo>
                <a:lnTo>
                  <a:pt x="2694432" y="615950"/>
                </a:lnTo>
                <a:close/>
              </a:path>
              <a:path w="2809240" h="1301750">
                <a:moveTo>
                  <a:pt x="1971420" y="0"/>
                </a:moveTo>
                <a:lnTo>
                  <a:pt x="1638427" y="615950"/>
                </a:lnTo>
                <a:lnTo>
                  <a:pt x="2340610" y="615950"/>
                </a:lnTo>
                <a:lnTo>
                  <a:pt x="1971420" y="0"/>
                </a:lnTo>
                <a:close/>
              </a:path>
            </a:pathLst>
          </a:custGeom>
          <a:solidFill>
            <a:srgbClr val="005589"/>
          </a:solidFill>
        </p:spPr>
        <p:txBody>
          <a:bodyPr wrap="square" lIns="0" tIns="0" rIns="0" bIns="0" rtlCol="0"/>
          <a:lstStyle/>
          <a:p>
            <a:endParaRPr/>
          </a:p>
        </p:txBody>
      </p:sp>
      <p:sp>
        <p:nvSpPr>
          <p:cNvPr id="10" name="object 10"/>
          <p:cNvSpPr txBox="1"/>
          <p:nvPr/>
        </p:nvSpPr>
        <p:spPr>
          <a:xfrm>
            <a:off x="1957197" y="4571238"/>
            <a:ext cx="2458720" cy="636270"/>
          </a:xfrm>
          <a:prstGeom prst="rect">
            <a:avLst/>
          </a:prstGeom>
        </p:spPr>
        <p:txBody>
          <a:bodyPr vert="horz" wrap="square" lIns="0" tIns="12700" rIns="0" bIns="0" rtlCol="0">
            <a:spAutoFit/>
          </a:bodyPr>
          <a:lstStyle/>
          <a:p>
            <a:pPr algn="ctr">
              <a:lnSpc>
                <a:spcPct val="100000"/>
              </a:lnSpc>
              <a:spcBef>
                <a:spcPts val="100"/>
              </a:spcBef>
            </a:pPr>
            <a:r>
              <a:rPr sz="2000" i="1" spc="-10" dirty="0">
                <a:solidFill>
                  <a:srgbClr val="F4F4F4"/>
                </a:solidFill>
                <a:latin typeface="Calibri"/>
                <a:cs typeface="Calibri"/>
              </a:rPr>
              <a:t>What</a:t>
            </a:r>
            <a:r>
              <a:rPr sz="2000" i="1" spc="-55" dirty="0">
                <a:solidFill>
                  <a:srgbClr val="F4F4F4"/>
                </a:solidFill>
                <a:latin typeface="Calibri"/>
                <a:cs typeface="Calibri"/>
              </a:rPr>
              <a:t> </a:t>
            </a:r>
            <a:r>
              <a:rPr sz="2000" i="1" spc="114" dirty="0">
                <a:solidFill>
                  <a:srgbClr val="F4F4F4"/>
                </a:solidFill>
                <a:latin typeface="Calibri"/>
                <a:cs typeface="Calibri"/>
              </a:rPr>
              <a:t>is</a:t>
            </a:r>
            <a:r>
              <a:rPr sz="2000" i="1" spc="-65" dirty="0">
                <a:solidFill>
                  <a:srgbClr val="F4F4F4"/>
                </a:solidFill>
                <a:latin typeface="Calibri"/>
                <a:cs typeface="Calibri"/>
              </a:rPr>
              <a:t> </a:t>
            </a:r>
            <a:r>
              <a:rPr sz="2000" i="1" spc="35" dirty="0">
                <a:solidFill>
                  <a:srgbClr val="F4F4F4"/>
                </a:solidFill>
                <a:latin typeface="Calibri"/>
                <a:cs typeface="Calibri"/>
              </a:rPr>
              <a:t>unauthorized?</a:t>
            </a:r>
            <a:endParaRPr sz="2000">
              <a:latin typeface="Calibri"/>
              <a:cs typeface="Calibri"/>
            </a:endParaRPr>
          </a:p>
          <a:p>
            <a:pPr algn="ctr">
              <a:lnSpc>
                <a:spcPct val="100000"/>
              </a:lnSpc>
            </a:pPr>
            <a:r>
              <a:rPr sz="2000" i="1" dirty="0">
                <a:solidFill>
                  <a:srgbClr val="F4F4F4"/>
                </a:solidFill>
                <a:latin typeface="Calibri"/>
                <a:cs typeface="Calibri"/>
              </a:rPr>
              <a:t>Who</a:t>
            </a:r>
            <a:r>
              <a:rPr sz="2000" i="1" spc="-55" dirty="0">
                <a:solidFill>
                  <a:srgbClr val="F4F4F4"/>
                </a:solidFill>
                <a:latin typeface="Calibri"/>
                <a:cs typeface="Calibri"/>
              </a:rPr>
              <a:t> </a:t>
            </a:r>
            <a:r>
              <a:rPr sz="2000" i="1" spc="55" dirty="0">
                <a:solidFill>
                  <a:srgbClr val="F4F4F4"/>
                </a:solidFill>
                <a:latin typeface="Calibri"/>
                <a:cs typeface="Calibri"/>
              </a:rPr>
              <a:t>decides?</a:t>
            </a:r>
            <a:endParaRPr sz="2000">
              <a:latin typeface="Calibri"/>
              <a:cs typeface="Calibri"/>
            </a:endParaRPr>
          </a:p>
        </p:txBody>
      </p:sp>
      <p:sp>
        <p:nvSpPr>
          <p:cNvPr id="11" name="object 11"/>
          <p:cNvSpPr/>
          <p:nvPr/>
        </p:nvSpPr>
        <p:spPr>
          <a:xfrm>
            <a:off x="9044940" y="3906392"/>
            <a:ext cx="2242185" cy="1330325"/>
          </a:xfrm>
          <a:custGeom>
            <a:avLst/>
            <a:gdLst/>
            <a:ahLst/>
            <a:cxnLst/>
            <a:rect l="l" t="t" r="r" b="b"/>
            <a:pathLst>
              <a:path w="2242184" h="1330325">
                <a:moveTo>
                  <a:pt x="2127504" y="644270"/>
                </a:moveTo>
                <a:lnTo>
                  <a:pt x="114300" y="644270"/>
                </a:lnTo>
                <a:lnTo>
                  <a:pt x="69812" y="653254"/>
                </a:lnTo>
                <a:lnTo>
                  <a:pt x="33480" y="677751"/>
                </a:lnTo>
                <a:lnTo>
                  <a:pt x="8983" y="714083"/>
                </a:lnTo>
                <a:lnTo>
                  <a:pt x="0" y="758570"/>
                </a:lnTo>
                <a:lnTo>
                  <a:pt x="0" y="1215770"/>
                </a:lnTo>
                <a:lnTo>
                  <a:pt x="8983" y="1260258"/>
                </a:lnTo>
                <a:lnTo>
                  <a:pt x="33480" y="1296590"/>
                </a:lnTo>
                <a:lnTo>
                  <a:pt x="69812" y="1321087"/>
                </a:lnTo>
                <a:lnTo>
                  <a:pt x="114300" y="1330070"/>
                </a:lnTo>
                <a:lnTo>
                  <a:pt x="2127504" y="1330070"/>
                </a:lnTo>
                <a:lnTo>
                  <a:pt x="2171991" y="1321087"/>
                </a:lnTo>
                <a:lnTo>
                  <a:pt x="2208323" y="1296590"/>
                </a:lnTo>
                <a:lnTo>
                  <a:pt x="2232820" y="1260258"/>
                </a:lnTo>
                <a:lnTo>
                  <a:pt x="2241804" y="1215770"/>
                </a:lnTo>
                <a:lnTo>
                  <a:pt x="2241804" y="758570"/>
                </a:lnTo>
                <a:lnTo>
                  <a:pt x="2232820" y="714083"/>
                </a:lnTo>
                <a:lnTo>
                  <a:pt x="2208323" y="677751"/>
                </a:lnTo>
                <a:lnTo>
                  <a:pt x="2171991" y="653254"/>
                </a:lnTo>
                <a:lnTo>
                  <a:pt x="2127504" y="644270"/>
                </a:lnTo>
                <a:close/>
              </a:path>
              <a:path w="2242184" h="1330325">
                <a:moveTo>
                  <a:pt x="452246" y="0"/>
                </a:moveTo>
                <a:lnTo>
                  <a:pt x="373633" y="644270"/>
                </a:lnTo>
                <a:lnTo>
                  <a:pt x="934084" y="644270"/>
                </a:lnTo>
                <a:lnTo>
                  <a:pt x="452246" y="0"/>
                </a:lnTo>
                <a:close/>
              </a:path>
            </a:pathLst>
          </a:custGeom>
          <a:solidFill>
            <a:srgbClr val="005589"/>
          </a:solidFill>
        </p:spPr>
        <p:txBody>
          <a:bodyPr wrap="square" lIns="0" tIns="0" rIns="0" bIns="0" rtlCol="0"/>
          <a:lstStyle/>
          <a:p>
            <a:endParaRPr/>
          </a:p>
        </p:txBody>
      </p:sp>
      <p:sp>
        <p:nvSpPr>
          <p:cNvPr id="12" name="object 12"/>
          <p:cNvSpPr txBox="1"/>
          <p:nvPr/>
        </p:nvSpPr>
        <p:spPr>
          <a:xfrm>
            <a:off x="9188577" y="4723333"/>
            <a:ext cx="1957070" cy="331470"/>
          </a:xfrm>
          <a:prstGeom prst="rect">
            <a:avLst/>
          </a:prstGeom>
        </p:spPr>
        <p:txBody>
          <a:bodyPr vert="horz" wrap="square" lIns="0" tIns="13335" rIns="0" bIns="0" rtlCol="0">
            <a:spAutoFit/>
          </a:bodyPr>
          <a:lstStyle/>
          <a:p>
            <a:pPr marL="12700">
              <a:lnSpc>
                <a:spcPct val="100000"/>
              </a:lnSpc>
              <a:spcBef>
                <a:spcPts val="105"/>
              </a:spcBef>
            </a:pPr>
            <a:r>
              <a:rPr sz="2000" i="1" spc="-10" dirty="0">
                <a:solidFill>
                  <a:srgbClr val="F4F4F4"/>
                </a:solidFill>
                <a:latin typeface="Calibri"/>
                <a:cs typeface="Calibri"/>
              </a:rPr>
              <a:t>What</a:t>
            </a:r>
            <a:r>
              <a:rPr sz="2000" i="1" spc="-45" dirty="0">
                <a:solidFill>
                  <a:srgbClr val="F4F4F4"/>
                </a:solidFill>
                <a:latin typeface="Calibri"/>
                <a:cs typeface="Calibri"/>
              </a:rPr>
              <a:t> </a:t>
            </a:r>
            <a:r>
              <a:rPr sz="2000" i="1" spc="114" dirty="0">
                <a:solidFill>
                  <a:srgbClr val="F4F4F4"/>
                </a:solidFill>
                <a:latin typeface="Calibri"/>
                <a:cs typeface="Calibri"/>
              </a:rPr>
              <a:t>is</a:t>
            </a:r>
            <a:r>
              <a:rPr sz="2000" i="1" spc="-50" dirty="0">
                <a:solidFill>
                  <a:srgbClr val="F4F4F4"/>
                </a:solidFill>
                <a:latin typeface="Calibri"/>
                <a:cs typeface="Calibri"/>
              </a:rPr>
              <a:t> </a:t>
            </a:r>
            <a:r>
              <a:rPr sz="2000" i="1" spc="50" dirty="0">
                <a:solidFill>
                  <a:srgbClr val="F4F4F4"/>
                </a:solidFill>
                <a:latin typeface="Calibri"/>
                <a:cs typeface="Calibri"/>
              </a:rPr>
              <a:t>a</a:t>
            </a:r>
            <a:r>
              <a:rPr sz="2000" i="1" spc="-30" dirty="0">
                <a:solidFill>
                  <a:srgbClr val="F4F4F4"/>
                </a:solidFill>
                <a:latin typeface="Calibri"/>
                <a:cs typeface="Calibri"/>
              </a:rPr>
              <a:t> </a:t>
            </a:r>
            <a:r>
              <a:rPr sz="2000" i="1" spc="-10" dirty="0">
                <a:solidFill>
                  <a:srgbClr val="F4F4F4"/>
                </a:solidFill>
                <a:latin typeface="Calibri"/>
                <a:cs typeface="Calibri"/>
              </a:rPr>
              <a:t>system?</a:t>
            </a:r>
            <a:endParaRPr sz="2000">
              <a:latin typeface="Calibri"/>
              <a:cs typeface="Calibri"/>
            </a:endParaRPr>
          </a:p>
        </p:txBody>
      </p:sp>
      <p:sp>
        <p:nvSpPr>
          <p:cNvPr id="13" name="object 13"/>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fld id="{81D60167-4931-47E6-BA6A-407CBD079E47}" type="slidenum">
              <a:rPr spc="-25" dirty="0"/>
              <a:t>7</a:t>
            </a:fld>
            <a:endParaRPr spc="-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fld id="{81D60167-4931-47E6-BA6A-407CBD079E47}" type="slidenum">
              <a:rPr spc="-25" dirty="0"/>
              <a:t>8</a:t>
            </a:fld>
            <a:endParaRPr spc="-25" dirty="0"/>
          </a:p>
        </p:txBody>
      </p:sp>
      <p:sp>
        <p:nvSpPr>
          <p:cNvPr id="3" name="object 3"/>
          <p:cNvSpPr txBox="1">
            <a:spLocks noGrp="1"/>
          </p:cNvSpPr>
          <p:nvPr>
            <p:ph type="title"/>
          </p:nvPr>
        </p:nvSpPr>
        <p:spPr>
          <a:xfrm>
            <a:off x="347268" y="1031570"/>
            <a:ext cx="4688282" cy="505908"/>
          </a:xfrm>
          <a:prstGeom prst="rect">
            <a:avLst/>
          </a:prstGeom>
        </p:spPr>
        <p:txBody>
          <a:bodyPr vert="horz" wrap="square" lIns="0" tIns="13335" rIns="0" bIns="0" rtlCol="0">
            <a:spAutoFit/>
          </a:bodyPr>
          <a:lstStyle/>
          <a:p>
            <a:pPr marL="12700">
              <a:lnSpc>
                <a:spcPct val="100000"/>
              </a:lnSpc>
              <a:spcBef>
                <a:spcPts val="105"/>
              </a:spcBef>
            </a:pPr>
            <a:r>
              <a:rPr lang="en-US" spc="-165" dirty="0"/>
              <a:t>Setting the </a:t>
            </a:r>
            <a:r>
              <a:rPr lang="en-US" spc="-165" dirty="0" err="1"/>
              <a:t>Scence</a:t>
            </a:r>
            <a:endParaRPr spc="-95" dirty="0"/>
          </a:p>
        </p:txBody>
      </p:sp>
      <p:sp>
        <p:nvSpPr>
          <p:cNvPr id="4" name="object 4"/>
          <p:cNvSpPr txBox="1"/>
          <p:nvPr/>
        </p:nvSpPr>
        <p:spPr>
          <a:xfrm>
            <a:off x="347573" y="1475240"/>
            <a:ext cx="7179945" cy="3747770"/>
          </a:xfrm>
          <a:prstGeom prst="rect">
            <a:avLst/>
          </a:prstGeom>
        </p:spPr>
        <p:txBody>
          <a:bodyPr vert="horz" wrap="square" lIns="0" tIns="228600" rIns="0" bIns="0" rtlCol="0">
            <a:spAutoFit/>
          </a:bodyPr>
          <a:lstStyle/>
          <a:p>
            <a:pPr marL="12700">
              <a:lnSpc>
                <a:spcPct val="100000"/>
              </a:lnSpc>
              <a:spcBef>
                <a:spcPts val="1800"/>
              </a:spcBef>
            </a:pPr>
            <a:r>
              <a:rPr sz="2800" spc="-10" dirty="0">
                <a:solidFill>
                  <a:srgbClr val="57575A"/>
                </a:solidFill>
                <a:latin typeface="Lucida Sans Unicode"/>
                <a:cs typeface="Lucida Sans Unicode"/>
              </a:rPr>
              <a:t>Security</a:t>
            </a:r>
            <a:endParaRPr sz="280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sz="2800" spc="-160" dirty="0">
                <a:solidFill>
                  <a:srgbClr val="57575A"/>
                </a:solidFill>
                <a:latin typeface="Lucida Sans Unicode"/>
                <a:cs typeface="Lucida Sans Unicode"/>
              </a:rPr>
              <a:t>Protection </a:t>
            </a:r>
            <a:r>
              <a:rPr sz="2800" spc="-195" dirty="0">
                <a:solidFill>
                  <a:srgbClr val="57575A"/>
                </a:solidFill>
                <a:latin typeface="Lucida Sans Unicode"/>
                <a:cs typeface="Lucida Sans Unicode"/>
              </a:rPr>
              <a:t>of</a:t>
            </a:r>
            <a:r>
              <a:rPr sz="2800" spc="-220" dirty="0">
                <a:solidFill>
                  <a:srgbClr val="57575A"/>
                </a:solidFill>
                <a:latin typeface="Lucida Sans Unicode"/>
                <a:cs typeface="Lucida Sans Unicode"/>
              </a:rPr>
              <a:t> </a:t>
            </a:r>
            <a:r>
              <a:rPr sz="2800" spc="-10" dirty="0">
                <a:solidFill>
                  <a:srgbClr val="57575A"/>
                </a:solidFill>
                <a:latin typeface="Lucida Sans Unicode"/>
                <a:cs typeface="Lucida Sans Unicode"/>
              </a:rPr>
              <a:t>assets</a:t>
            </a:r>
            <a:endParaRPr sz="2800">
              <a:latin typeface="Lucida Sans Unicode"/>
              <a:cs typeface="Lucida Sans Unicode"/>
            </a:endParaRPr>
          </a:p>
          <a:p>
            <a:pPr marL="794385" lvl="1" indent="-457834">
              <a:lnSpc>
                <a:spcPct val="100000"/>
              </a:lnSpc>
              <a:spcBef>
                <a:spcPts val="1695"/>
              </a:spcBef>
              <a:buFont typeface="Arial"/>
              <a:buChar char="•"/>
              <a:tabLst>
                <a:tab pos="794385" algn="l"/>
                <a:tab pos="795020" algn="l"/>
              </a:tabLst>
            </a:pPr>
            <a:r>
              <a:rPr sz="2400" spc="-125" dirty="0">
                <a:solidFill>
                  <a:srgbClr val="57575A"/>
                </a:solidFill>
                <a:latin typeface="Lucida Sans Unicode"/>
                <a:cs typeface="Lucida Sans Unicode"/>
              </a:rPr>
              <a:t>Assets:</a:t>
            </a:r>
            <a:r>
              <a:rPr sz="2400" spc="-180" dirty="0">
                <a:solidFill>
                  <a:srgbClr val="57575A"/>
                </a:solidFill>
                <a:latin typeface="Lucida Sans Unicode"/>
                <a:cs typeface="Lucida Sans Unicode"/>
              </a:rPr>
              <a:t> </a:t>
            </a:r>
            <a:r>
              <a:rPr sz="2400" spc="-145" dirty="0">
                <a:solidFill>
                  <a:srgbClr val="57575A"/>
                </a:solidFill>
                <a:latin typeface="Lucida Sans Unicode"/>
                <a:cs typeface="Lucida Sans Unicode"/>
              </a:rPr>
              <a:t>hardware,</a:t>
            </a:r>
            <a:r>
              <a:rPr sz="2400" spc="-130" dirty="0">
                <a:solidFill>
                  <a:srgbClr val="57575A"/>
                </a:solidFill>
                <a:latin typeface="Lucida Sans Unicode"/>
                <a:cs typeface="Lucida Sans Unicode"/>
              </a:rPr>
              <a:t> </a:t>
            </a:r>
            <a:r>
              <a:rPr sz="2400" spc="-140" dirty="0">
                <a:solidFill>
                  <a:srgbClr val="57575A"/>
                </a:solidFill>
                <a:latin typeface="Lucida Sans Unicode"/>
                <a:cs typeface="Lucida Sans Unicode"/>
              </a:rPr>
              <a:t>software,</a:t>
            </a:r>
            <a:r>
              <a:rPr sz="2400" spc="-170" dirty="0">
                <a:solidFill>
                  <a:srgbClr val="57575A"/>
                </a:solidFill>
                <a:latin typeface="Lucida Sans Unicode"/>
                <a:cs typeface="Lucida Sans Unicode"/>
              </a:rPr>
              <a:t> </a:t>
            </a:r>
            <a:r>
              <a:rPr sz="2400" spc="-114" dirty="0">
                <a:solidFill>
                  <a:srgbClr val="57575A"/>
                </a:solidFill>
                <a:latin typeface="Lucida Sans Unicode"/>
                <a:cs typeface="Lucida Sans Unicode"/>
              </a:rPr>
              <a:t>data,</a:t>
            </a:r>
            <a:r>
              <a:rPr sz="2400" spc="-140" dirty="0">
                <a:solidFill>
                  <a:srgbClr val="57575A"/>
                </a:solidFill>
                <a:latin typeface="Lucida Sans Unicode"/>
                <a:cs typeface="Lucida Sans Unicode"/>
              </a:rPr>
              <a:t> </a:t>
            </a:r>
            <a:r>
              <a:rPr sz="2400" spc="-150" dirty="0">
                <a:solidFill>
                  <a:srgbClr val="57575A"/>
                </a:solidFill>
                <a:latin typeface="Lucida Sans Unicode"/>
                <a:cs typeface="Lucida Sans Unicode"/>
              </a:rPr>
              <a:t>information,</a:t>
            </a:r>
            <a:r>
              <a:rPr sz="2400" spc="-145" dirty="0">
                <a:solidFill>
                  <a:srgbClr val="57575A"/>
                </a:solidFill>
                <a:latin typeface="Lucida Sans Unicode"/>
                <a:cs typeface="Lucida Sans Unicode"/>
              </a:rPr>
              <a:t> </a:t>
            </a:r>
            <a:r>
              <a:rPr sz="2400" spc="-675" dirty="0">
                <a:solidFill>
                  <a:srgbClr val="57575A"/>
                </a:solidFill>
                <a:latin typeface="Lucida Sans Unicode"/>
                <a:cs typeface="Lucida Sans Unicode"/>
              </a:rPr>
              <a:t>…</a:t>
            </a:r>
            <a:endParaRPr sz="2400">
              <a:latin typeface="Lucida Sans Unicode"/>
              <a:cs typeface="Lucida Sans Unicode"/>
            </a:endParaRPr>
          </a:p>
          <a:p>
            <a:pPr marL="794385" lvl="1" indent="-457834">
              <a:lnSpc>
                <a:spcPct val="100000"/>
              </a:lnSpc>
              <a:spcBef>
                <a:spcPts val="1655"/>
              </a:spcBef>
              <a:buFont typeface="Arial"/>
              <a:buChar char="•"/>
              <a:tabLst>
                <a:tab pos="794385" algn="l"/>
                <a:tab pos="795020" algn="l"/>
              </a:tabLst>
            </a:pPr>
            <a:r>
              <a:rPr sz="2400" spc="-120" dirty="0">
                <a:solidFill>
                  <a:srgbClr val="57575A"/>
                </a:solidFill>
                <a:latin typeface="Lucida Sans Unicode"/>
                <a:cs typeface="Lucida Sans Unicode"/>
              </a:rPr>
              <a:t>Risks:</a:t>
            </a:r>
            <a:r>
              <a:rPr sz="2400" spc="-160" dirty="0">
                <a:solidFill>
                  <a:srgbClr val="57575A"/>
                </a:solidFill>
                <a:latin typeface="Lucida Sans Unicode"/>
                <a:cs typeface="Lucida Sans Unicode"/>
              </a:rPr>
              <a:t> </a:t>
            </a:r>
            <a:r>
              <a:rPr sz="2400" spc="-145" dirty="0">
                <a:solidFill>
                  <a:srgbClr val="57575A"/>
                </a:solidFill>
                <a:latin typeface="Lucida Sans Unicode"/>
                <a:cs typeface="Lucida Sans Unicode"/>
              </a:rPr>
              <a:t>malware,</a:t>
            </a:r>
            <a:r>
              <a:rPr sz="2400" spc="-160" dirty="0">
                <a:solidFill>
                  <a:srgbClr val="57575A"/>
                </a:solidFill>
                <a:latin typeface="Lucida Sans Unicode"/>
                <a:cs typeface="Lucida Sans Unicode"/>
              </a:rPr>
              <a:t> </a:t>
            </a:r>
            <a:r>
              <a:rPr sz="2400" spc="-140" dirty="0">
                <a:solidFill>
                  <a:srgbClr val="57575A"/>
                </a:solidFill>
                <a:latin typeface="Lucida Sans Unicode"/>
                <a:cs typeface="Lucida Sans Unicode"/>
              </a:rPr>
              <a:t>hackers,</a:t>
            </a:r>
            <a:r>
              <a:rPr sz="2400" spc="-150" dirty="0">
                <a:solidFill>
                  <a:srgbClr val="57575A"/>
                </a:solidFill>
                <a:latin typeface="Lucida Sans Unicode"/>
                <a:cs typeface="Lucida Sans Unicode"/>
              </a:rPr>
              <a:t> </a:t>
            </a:r>
            <a:r>
              <a:rPr sz="2400" spc="-145" dirty="0">
                <a:solidFill>
                  <a:srgbClr val="57575A"/>
                </a:solidFill>
                <a:latin typeface="Lucida Sans Unicode"/>
                <a:cs typeface="Lucida Sans Unicode"/>
              </a:rPr>
              <a:t>info</a:t>
            </a:r>
            <a:r>
              <a:rPr sz="2400" spc="-175" dirty="0">
                <a:solidFill>
                  <a:srgbClr val="57575A"/>
                </a:solidFill>
                <a:latin typeface="Lucida Sans Unicode"/>
                <a:cs typeface="Lucida Sans Unicode"/>
              </a:rPr>
              <a:t> </a:t>
            </a:r>
            <a:r>
              <a:rPr sz="2400" spc="-105" dirty="0">
                <a:solidFill>
                  <a:srgbClr val="57575A"/>
                </a:solidFill>
                <a:latin typeface="Lucida Sans Unicode"/>
                <a:cs typeface="Lucida Sans Unicode"/>
              </a:rPr>
              <a:t>leaks,</a:t>
            </a:r>
            <a:r>
              <a:rPr sz="2400" spc="-150" dirty="0">
                <a:solidFill>
                  <a:srgbClr val="57575A"/>
                </a:solidFill>
                <a:latin typeface="Lucida Sans Unicode"/>
                <a:cs typeface="Lucida Sans Unicode"/>
              </a:rPr>
              <a:t> </a:t>
            </a:r>
            <a:r>
              <a:rPr sz="2400" spc="-675" dirty="0">
                <a:solidFill>
                  <a:srgbClr val="57575A"/>
                </a:solidFill>
                <a:latin typeface="Lucida Sans Unicode"/>
                <a:cs typeface="Lucida Sans Unicode"/>
              </a:rPr>
              <a:t>…</a:t>
            </a:r>
            <a:endParaRPr sz="2400">
              <a:latin typeface="Lucida Sans Unicode"/>
              <a:cs typeface="Lucida Sans Unicode"/>
            </a:endParaRPr>
          </a:p>
          <a:p>
            <a:pPr lvl="1">
              <a:lnSpc>
                <a:spcPct val="100000"/>
              </a:lnSpc>
              <a:buClr>
                <a:srgbClr val="57575A"/>
              </a:buClr>
              <a:buFont typeface="Arial"/>
              <a:buChar char="•"/>
            </a:pPr>
            <a:endParaRPr sz="2700">
              <a:latin typeface="Lucida Sans Unicode"/>
              <a:cs typeface="Lucida Sans Unicode"/>
            </a:endParaRPr>
          </a:p>
          <a:p>
            <a:pPr lvl="1">
              <a:lnSpc>
                <a:spcPct val="100000"/>
              </a:lnSpc>
              <a:spcBef>
                <a:spcPts val="25"/>
              </a:spcBef>
              <a:buClr>
                <a:srgbClr val="57575A"/>
              </a:buClr>
              <a:buFont typeface="Arial"/>
              <a:buChar char="•"/>
            </a:pPr>
            <a:endParaRPr sz="1650">
              <a:latin typeface="Lucida Sans Unicode"/>
              <a:cs typeface="Lucida Sans Unicode"/>
            </a:endParaRPr>
          </a:p>
          <a:p>
            <a:pPr marL="469900" indent="-457834">
              <a:lnSpc>
                <a:spcPct val="100000"/>
              </a:lnSpc>
              <a:buFont typeface="Arial"/>
              <a:buChar char="•"/>
              <a:tabLst>
                <a:tab pos="469900" algn="l"/>
                <a:tab pos="470534" algn="l"/>
              </a:tabLst>
            </a:pPr>
            <a:r>
              <a:rPr sz="2800" spc="-170" dirty="0">
                <a:solidFill>
                  <a:srgbClr val="57575A"/>
                </a:solidFill>
                <a:latin typeface="Lucida Sans Unicode"/>
                <a:cs typeface="Lucida Sans Unicode"/>
              </a:rPr>
              <a:t>Technical,</a:t>
            </a:r>
            <a:r>
              <a:rPr sz="2800" spc="-165" dirty="0">
                <a:solidFill>
                  <a:srgbClr val="57575A"/>
                </a:solidFill>
                <a:latin typeface="Lucida Sans Unicode"/>
                <a:cs typeface="Lucida Sans Unicode"/>
              </a:rPr>
              <a:t> economical</a:t>
            </a:r>
            <a:r>
              <a:rPr sz="2800" spc="-195" dirty="0">
                <a:solidFill>
                  <a:srgbClr val="57575A"/>
                </a:solidFill>
                <a:latin typeface="Lucida Sans Unicode"/>
                <a:cs typeface="Lucida Sans Unicode"/>
              </a:rPr>
              <a:t> </a:t>
            </a:r>
            <a:r>
              <a:rPr sz="2800" spc="-65" dirty="0">
                <a:solidFill>
                  <a:srgbClr val="57575A"/>
                </a:solidFill>
                <a:latin typeface="Lucida Sans Unicode"/>
                <a:cs typeface="Lucida Sans Unicode"/>
              </a:rPr>
              <a:t>&amp;</a:t>
            </a:r>
            <a:r>
              <a:rPr sz="2800" spc="-200" dirty="0">
                <a:solidFill>
                  <a:srgbClr val="57575A"/>
                </a:solidFill>
                <a:latin typeface="Lucida Sans Unicode"/>
                <a:cs typeface="Lucida Sans Unicode"/>
              </a:rPr>
              <a:t> </a:t>
            </a:r>
            <a:r>
              <a:rPr sz="2800" spc="-140" dirty="0">
                <a:solidFill>
                  <a:srgbClr val="57575A"/>
                </a:solidFill>
                <a:latin typeface="Lucida Sans Unicode"/>
                <a:cs typeface="Lucida Sans Unicode"/>
              </a:rPr>
              <a:t>legal</a:t>
            </a:r>
            <a:r>
              <a:rPr sz="2800" spc="-235" dirty="0">
                <a:solidFill>
                  <a:srgbClr val="57575A"/>
                </a:solidFill>
                <a:latin typeface="Lucida Sans Unicode"/>
                <a:cs typeface="Lucida Sans Unicode"/>
              </a:rPr>
              <a:t> </a:t>
            </a:r>
            <a:r>
              <a:rPr sz="2800" spc="-10" dirty="0">
                <a:solidFill>
                  <a:srgbClr val="57575A"/>
                </a:solidFill>
                <a:latin typeface="Lucida Sans Unicode"/>
                <a:cs typeface="Lucida Sans Unicode"/>
              </a:rPr>
              <a:t>aspects</a:t>
            </a:r>
            <a:endParaRPr sz="2800">
              <a:latin typeface="Lucida Sans Unicode"/>
              <a:cs typeface="Lucida Sans Unicod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254474" rIns="0" bIns="0" rtlCol="0">
            <a:spAutoFit/>
          </a:bodyPr>
          <a:lstStyle/>
          <a:p>
            <a:pPr marL="1697355">
              <a:lnSpc>
                <a:spcPts val="1505"/>
              </a:lnSpc>
            </a:pPr>
            <a:fld id="{81D60167-4931-47E6-BA6A-407CBD079E47}" type="slidenum">
              <a:rPr spc="-25" dirty="0"/>
              <a:t>9</a:t>
            </a:fld>
            <a:endParaRPr spc="-25" dirty="0"/>
          </a:p>
        </p:txBody>
      </p:sp>
      <p:sp>
        <p:nvSpPr>
          <p:cNvPr id="3" name="object 3"/>
          <p:cNvSpPr txBox="1">
            <a:spLocks noGrp="1"/>
          </p:cNvSpPr>
          <p:nvPr>
            <p:ph type="title"/>
          </p:nvPr>
        </p:nvSpPr>
        <p:spPr>
          <a:xfrm>
            <a:off x="347268" y="1031570"/>
            <a:ext cx="5069282" cy="505908"/>
          </a:xfrm>
          <a:prstGeom prst="rect">
            <a:avLst/>
          </a:prstGeom>
        </p:spPr>
        <p:txBody>
          <a:bodyPr vert="horz" wrap="square" lIns="0" tIns="13335" rIns="0" bIns="0" rtlCol="0">
            <a:spAutoFit/>
          </a:bodyPr>
          <a:lstStyle/>
          <a:p>
            <a:pPr marL="12700">
              <a:lnSpc>
                <a:spcPct val="100000"/>
              </a:lnSpc>
              <a:spcBef>
                <a:spcPts val="105"/>
              </a:spcBef>
            </a:pPr>
            <a:r>
              <a:rPr lang="en-US" spc="-165" dirty="0"/>
              <a:t>Risk Mitigation Strategies</a:t>
            </a:r>
            <a:endParaRPr spc="-95" dirty="0"/>
          </a:p>
        </p:txBody>
      </p:sp>
      <p:sp>
        <p:nvSpPr>
          <p:cNvPr id="4" name="object 4"/>
          <p:cNvSpPr txBox="1"/>
          <p:nvPr/>
        </p:nvSpPr>
        <p:spPr>
          <a:xfrm>
            <a:off x="328282" y="4019872"/>
            <a:ext cx="11548135" cy="2472472"/>
          </a:xfrm>
          <a:prstGeom prst="rect">
            <a:avLst/>
          </a:prstGeom>
        </p:spPr>
        <p:txBody>
          <a:bodyPr vert="horz" wrap="square" lIns="0" tIns="228600" rIns="0" bIns="0" rtlCol="0">
            <a:spAutoFit/>
          </a:bodyPr>
          <a:lstStyle/>
          <a:p>
            <a:pPr marL="469900" indent="-457834">
              <a:lnSpc>
                <a:spcPct val="100000"/>
              </a:lnSpc>
              <a:spcBef>
                <a:spcPts val="1655"/>
              </a:spcBef>
              <a:buFont typeface="Arial"/>
              <a:buChar char="•"/>
              <a:tabLst>
                <a:tab pos="469900" algn="l"/>
                <a:tab pos="470534" algn="l"/>
              </a:tabLst>
            </a:pPr>
            <a:r>
              <a:rPr lang="en-US" sz="2800" spc="-60" dirty="0">
                <a:solidFill>
                  <a:srgbClr val="57575A"/>
                </a:solidFill>
                <a:latin typeface="Lucida Sans Unicode"/>
                <a:cs typeface="Lucida Sans Unicode"/>
              </a:rPr>
              <a:t>Detection</a:t>
            </a:r>
            <a:endParaRPr lang="en-US" sz="2800" dirty="0">
              <a:latin typeface="Lucida Sans Unicode"/>
              <a:cs typeface="Lucida Sans Unicode"/>
            </a:endParaRPr>
          </a:p>
          <a:p>
            <a:pPr marL="794385" lvl="1" indent="-457834">
              <a:lnSpc>
                <a:spcPct val="100000"/>
              </a:lnSpc>
              <a:spcBef>
                <a:spcPts val="1710"/>
              </a:spcBef>
              <a:buFont typeface="Arial"/>
              <a:buChar char="•"/>
              <a:tabLst>
                <a:tab pos="794385" algn="l"/>
                <a:tab pos="795020" algn="l"/>
              </a:tabLst>
            </a:pPr>
            <a:r>
              <a:rPr lang="en-US" sz="2400" spc="-140" dirty="0">
                <a:solidFill>
                  <a:srgbClr val="57575A"/>
                </a:solidFill>
                <a:latin typeface="Lucida Sans Unicode"/>
                <a:cs typeface="Lucida Sans Unicode"/>
              </a:rPr>
              <a:t>Measures</a:t>
            </a:r>
            <a:r>
              <a:rPr lang="en-US" sz="2400" spc="-185" dirty="0">
                <a:solidFill>
                  <a:srgbClr val="57575A"/>
                </a:solidFill>
                <a:latin typeface="Lucida Sans Unicode"/>
                <a:cs typeface="Lucida Sans Unicode"/>
              </a:rPr>
              <a:t> </a:t>
            </a:r>
            <a:r>
              <a:rPr lang="en-US" sz="2400" spc="-170" dirty="0">
                <a:solidFill>
                  <a:srgbClr val="57575A"/>
                </a:solidFill>
                <a:latin typeface="Lucida Sans Unicode"/>
                <a:cs typeface="Lucida Sans Unicode"/>
              </a:rPr>
              <a:t>to</a:t>
            </a:r>
            <a:r>
              <a:rPr lang="en-US" sz="2400" spc="-190" dirty="0">
                <a:solidFill>
                  <a:srgbClr val="57575A"/>
                </a:solidFill>
                <a:latin typeface="Lucida Sans Unicode"/>
                <a:cs typeface="Lucida Sans Unicode"/>
              </a:rPr>
              <a:t> </a:t>
            </a:r>
            <a:r>
              <a:rPr lang="en-US" sz="2400" spc="-120" dirty="0">
                <a:solidFill>
                  <a:srgbClr val="57575A"/>
                </a:solidFill>
                <a:latin typeface="Lucida Sans Unicode"/>
                <a:cs typeface="Lucida Sans Unicode"/>
              </a:rPr>
              <a:t>reveal</a:t>
            </a:r>
            <a:r>
              <a:rPr lang="en-US" sz="2400" spc="-190" dirty="0">
                <a:solidFill>
                  <a:srgbClr val="57575A"/>
                </a:solidFill>
                <a:latin typeface="Lucida Sans Unicode"/>
                <a:cs typeface="Lucida Sans Unicode"/>
              </a:rPr>
              <a:t> </a:t>
            </a:r>
            <a:r>
              <a:rPr lang="en-US" sz="2400" spc="-135" dirty="0">
                <a:solidFill>
                  <a:srgbClr val="57575A"/>
                </a:solidFill>
                <a:latin typeface="Lucida Sans Unicode"/>
                <a:cs typeface="Lucida Sans Unicode"/>
              </a:rPr>
              <a:t>and</a:t>
            </a:r>
            <a:r>
              <a:rPr lang="en-US" sz="2400" spc="-185" dirty="0">
                <a:solidFill>
                  <a:srgbClr val="57575A"/>
                </a:solidFill>
                <a:latin typeface="Lucida Sans Unicode"/>
                <a:cs typeface="Lucida Sans Unicode"/>
              </a:rPr>
              <a:t> </a:t>
            </a:r>
            <a:r>
              <a:rPr lang="en-US" sz="2400" spc="-150" dirty="0">
                <a:solidFill>
                  <a:srgbClr val="57575A"/>
                </a:solidFill>
                <a:latin typeface="Lucida Sans Unicode"/>
                <a:cs typeface="Lucida Sans Unicode"/>
              </a:rPr>
              <a:t>understand</a:t>
            </a:r>
            <a:r>
              <a:rPr lang="en-US" sz="2400" spc="-170" dirty="0">
                <a:solidFill>
                  <a:srgbClr val="57575A"/>
                </a:solidFill>
                <a:latin typeface="Lucida Sans Unicode"/>
                <a:cs typeface="Lucida Sans Unicode"/>
              </a:rPr>
              <a:t> </a:t>
            </a:r>
            <a:r>
              <a:rPr lang="en-US" sz="2400" spc="-10" dirty="0">
                <a:solidFill>
                  <a:srgbClr val="57575A"/>
                </a:solidFill>
                <a:latin typeface="Lucida Sans Unicode"/>
                <a:cs typeface="Lucida Sans Unicode"/>
              </a:rPr>
              <a:t>damage</a:t>
            </a:r>
            <a:endParaRPr lang="en-US" sz="2400" dirty="0">
              <a:latin typeface="Lucida Sans Unicode"/>
              <a:cs typeface="Lucida Sans Unicode"/>
            </a:endParaRPr>
          </a:p>
          <a:p>
            <a:pPr marL="469900" indent="-457834">
              <a:lnSpc>
                <a:spcPct val="100000"/>
              </a:lnSpc>
              <a:spcBef>
                <a:spcPts val="1639"/>
              </a:spcBef>
              <a:buFont typeface="Arial"/>
              <a:buChar char="•"/>
              <a:tabLst>
                <a:tab pos="469900" algn="l"/>
                <a:tab pos="470534" algn="l"/>
              </a:tabLst>
            </a:pPr>
            <a:r>
              <a:rPr lang="en-US" sz="2800" spc="-30" dirty="0">
                <a:solidFill>
                  <a:srgbClr val="57575A"/>
                </a:solidFill>
                <a:latin typeface="Lucida Sans Unicode"/>
                <a:cs typeface="Lucida Sans Unicode"/>
              </a:rPr>
              <a:t>Reaction</a:t>
            </a:r>
            <a:endParaRPr lang="en-US" sz="2800" dirty="0">
              <a:latin typeface="Lucida Sans Unicode"/>
              <a:cs typeface="Lucida Sans Unicode"/>
            </a:endParaRPr>
          </a:p>
          <a:p>
            <a:pPr marL="794385" lvl="1" indent="-457834">
              <a:lnSpc>
                <a:spcPct val="100000"/>
              </a:lnSpc>
              <a:spcBef>
                <a:spcPts val="1710"/>
              </a:spcBef>
              <a:buFont typeface="Arial"/>
              <a:buChar char="•"/>
              <a:tabLst>
                <a:tab pos="794385" algn="l"/>
                <a:tab pos="795020" algn="l"/>
              </a:tabLst>
            </a:pPr>
            <a:r>
              <a:rPr lang="en-US" sz="2400" spc="-140" dirty="0">
                <a:solidFill>
                  <a:srgbClr val="57575A"/>
                </a:solidFill>
                <a:latin typeface="Lucida Sans Unicode"/>
                <a:cs typeface="Lucida Sans Unicode"/>
              </a:rPr>
              <a:t>Measures</a:t>
            </a:r>
            <a:r>
              <a:rPr lang="en-US" sz="2400" spc="-185" dirty="0">
                <a:solidFill>
                  <a:srgbClr val="57575A"/>
                </a:solidFill>
                <a:latin typeface="Lucida Sans Unicode"/>
                <a:cs typeface="Lucida Sans Unicode"/>
              </a:rPr>
              <a:t> </a:t>
            </a:r>
            <a:r>
              <a:rPr lang="en-US" sz="2400" spc="-170" dirty="0">
                <a:solidFill>
                  <a:srgbClr val="57575A"/>
                </a:solidFill>
                <a:latin typeface="Lucida Sans Unicode"/>
                <a:cs typeface="Lucida Sans Unicode"/>
              </a:rPr>
              <a:t>to</a:t>
            </a:r>
            <a:r>
              <a:rPr lang="en-US" sz="2400" spc="-190" dirty="0">
                <a:solidFill>
                  <a:srgbClr val="57575A"/>
                </a:solidFill>
                <a:latin typeface="Lucida Sans Unicode"/>
                <a:cs typeface="Lucida Sans Unicode"/>
              </a:rPr>
              <a:t> </a:t>
            </a:r>
            <a:r>
              <a:rPr lang="en-US" sz="2400" spc="-160" dirty="0">
                <a:solidFill>
                  <a:srgbClr val="57575A"/>
                </a:solidFill>
                <a:latin typeface="Lucida Sans Unicode"/>
                <a:cs typeface="Lucida Sans Unicode"/>
              </a:rPr>
              <a:t>recover</a:t>
            </a:r>
            <a:r>
              <a:rPr lang="en-US" sz="2400" spc="-180" dirty="0">
                <a:solidFill>
                  <a:srgbClr val="57575A"/>
                </a:solidFill>
                <a:latin typeface="Lucida Sans Unicode"/>
                <a:cs typeface="Lucida Sans Unicode"/>
              </a:rPr>
              <a:t> </a:t>
            </a:r>
            <a:r>
              <a:rPr lang="en-US" sz="2400" spc="-100" dirty="0">
                <a:solidFill>
                  <a:srgbClr val="57575A"/>
                </a:solidFill>
                <a:latin typeface="Lucida Sans Unicode"/>
                <a:cs typeface="Lucida Sans Unicode"/>
              </a:rPr>
              <a:t>assets</a:t>
            </a:r>
            <a:r>
              <a:rPr lang="en-US" sz="2400" spc="-215" dirty="0">
                <a:solidFill>
                  <a:srgbClr val="57575A"/>
                </a:solidFill>
                <a:latin typeface="Lucida Sans Unicode"/>
                <a:cs typeface="Lucida Sans Unicode"/>
              </a:rPr>
              <a:t> </a:t>
            </a:r>
            <a:r>
              <a:rPr lang="en-US" sz="2400" spc="-225" dirty="0">
                <a:solidFill>
                  <a:srgbClr val="57575A"/>
                </a:solidFill>
                <a:latin typeface="Lucida Sans Unicode"/>
                <a:cs typeface="Lucida Sans Unicode"/>
              </a:rPr>
              <a:t>from</a:t>
            </a:r>
            <a:r>
              <a:rPr lang="en-US" sz="2400" spc="-180" dirty="0">
                <a:solidFill>
                  <a:srgbClr val="57575A"/>
                </a:solidFill>
                <a:latin typeface="Lucida Sans Unicode"/>
                <a:cs typeface="Lucida Sans Unicode"/>
              </a:rPr>
              <a:t> </a:t>
            </a:r>
            <a:r>
              <a:rPr lang="en-US" sz="2400" spc="-10" dirty="0">
                <a:solidFill>
                  <a:srgbClr val="57575A"/>
                </a:solidFill>
                <a:latin typeface="Lucida Sans Unicode"/>
                <a:cs typeface="Lucida Sans Unicode"/>
              </a:rPr>
              <a:t>damage</a:t>
            </a:r>
            <a:endParaRPr lang="en-US" sz="2400" dirty="0">
              <a:latin typeface="Lucida Sans Unicode"/>
              <a:cs typeface="Lucida Sans Unicode"/>
            </a:endParaRPr>
          </a:p>
        </p:txBody>
      </p:sp>
      <p:pic>
        <p:nvPicPr>
          <p:cNvPr id="8" name="Picture 7">
            <a:extLst>
              <a:ext uri="{FF2B5EF4-FFF2-40B4-BE49-F238E27FC236}">
                <a16:creationId xmlns:a16="http://schemas.microsoft.com/office/drawing/2014/main" id="{FEFEFE16-717C-9241-07DB-D0ACED4CD231}"/>
              </a:ext>
            </a:extLst>
          </p:cNvPr>
          <p:cNvPicPr>
            <a:picLocks noChangeAspect="1"/>
          </p:cNvPicPr>
          <p:nvPr/>
        </p:nvPicPr>
        <p:blipFill>
          <a:blip r:embed="rId2"/>
          <a:stretch>
            <a:fillRect/>
          </a:stretch>
        </p:blipFill>
        <p:spPr>
          <a:xfrm>
            <a:off x="6280369" y="1855067"/>
            <a:ext cx="5877745" cy="2067213"/>
          </a:xfrm>
          <a:prstGeom prst="rect">
            <a:avLst/>
          </a:prstGeom>
        </p:spPr>
      </p:pic>
      <p:sp>
        <p:nvSpPr>
          <p:cNvPr id="10" name="TextBox 9">
            <a:extLst>
              <a:ext uri="{FF2B5EF4-FFF2-40B4-BE49-F238E27FC236}">
                <a16:creationId xmlns:a16="http://schemas.microsoft.com/office/drawing/2014/main" id="{4B950C0D-7904-038E-63B0-7F64D2DC6397}"/>
              </a:ext>
            </a:extLst>
          </p:cNvPr>
          <p:cNvSpPr txBox="1"/>
          <p:nvPr/>
        </p:nvSpPr>
        <p:spPr>
          <a:xfrm>
            <a:off x="402565" y="1676400"/>
            <a:ext cx="6004585" cy="2498120"/>
          </a:xfrm>
          <a:prstGeom prst="rect">
            <a:avLst/>
          </a:prstGeom>
          <a:noFill/>
        </p:spPr>
        <p:txBody>
          <a:bodyPr wrap="square">
            <a:spAutoFit/>
          </a:bodyPr>
          <a:lstStyle/>
          <a:p>
            <a:pPr marL="12700">
              <a:lnSpc>
                <a:spcPct val="100000"/>
              </a:lnSpc>
              <a:spcBef>
                <a:spcPts val="1800"/>
              </a:spcBef>
            </a:pPr>
            <a:r>
              <a:rPr lang="en-US" sz="2800" spc="-55" dirty="0">
                <a:solidFill>
                  <a:srgbClr val="57575A"/>
                </a:solidFill>
                <a:latin typeface="Lucida Sans Unicode"/>
                <a:cs typeface="Lucida Sans Unicode"/>
              </a:rPr>
              <a:t>Protection</a:t>
            </a:r>
            <a:endParaRPr lang="en-US" sz="2800" dirty="0">
              <a:latin typeface="Lucida Sans Unicode"/>
              <a:cs typeface="Lucida Sans Unicode"/>
            </a:endParaRPr>
          </a:p>
          <a:p>
            <a:pPr marL="469900" indent="-457834">
              <a:lnSpc>
                <a:spcPct val="100000"/>
              </a:lnSpc>
              <a:spcBef>
                <a:spcPts val="1705"/>
              </a:spcBef>
              <a:buFont typeface="Arial"/>
              <a:buChar char="•"/>
              <a:tabLst>
                <a:tab pos="469900" algn="l"/>
                <a:tab pos="470534" algn="l"/>
              </a:tabLst>
            </a:pPr>
            <a:r>
              <a:rPr lang="en-US" sz="2800" spc="-50" dirty="0">
                <a:solidFill>
                  <a:srgbClr val="57575A"/>
                </a:solidFill>
                <a:latin typeface="Lucida Sans Unicode"/>
                <a:cs typeface="Lucida Sans Unicode"/>
              </a:rPr>
              <a:t>Prevention</a:t>
            </a:r>
            <a:endParaRPr lang="en-US" sz="2800" dirty="0">
              <a:latin typeface="Lucida Sans Unicode"/>
              <a:cs typeface="Lucida Sans Unicode"/>
            </a:endParaRPr>
          </a:p>
          <a:p>
            <a:pPr marL="794385" lvl="1" indent="-457834">
              <a:lnSpc>
                <a:spcPct val="100000"/>
              </a:lnSpc>
              <a:spcBef>
                <a:spcPts val="1695"/>
              </a:spcBef>
              <a:buFont typeface="Arial"/>
              <a:buChar char="•"/>
              <a:tabLst>
                <a:tab pos="794385" algn="l"/>
                <a:tab pos="795020" algn="l"/>
              </a:tabLst>
            </a:pPr>
            <a:r>
              <a:rPr lang="en-US" sz="2400" spc="-140" dirty="0">
                <a:solidFill>
                  <a:srgbClr val="57575A"/>
                </a:solidFill>
                <a:latin typeface="Lucida Sans Unicode"/>
                <a:cs typeface="Lucida Sans Unicode"/>
              </a:rPr>
              <a:t>Measures</a:t>
            </a:r>
            <a:r>
              <a:rPr lang="en-US" sz="2400" spc="-180" dirty="0">
                <a:solidFill>
                  <a:srgbClr val="57575A"/>
                </a:solidFill>
                <a:latin typeface="Lucida Sans Unicode"/>
                <a:cs typeface="Lucida Sans Unicode"/>
              </a:rPr>
              <a:t> </a:t>
            </a:r>
            <a:r>
              <a:rPr lang="en-US" sz="2400" spc="-170" dirty="0">
                <a:solidFill>
                  <a:srgbClr val="57575A"/>
                </a:solidFill>
                <a:latin typeface="Lucida Sans Unicode"/>
                <a:cs typeface="Lucida Sans Unicode"/>
              </a:rPr>
              <a:t>to</a:t>
            </a:r>
            <a:r>
              <a:rPr lang="en-US" sz="2400" spc="-185" dirty="0">
                <a:solidFill>
                  <a:srgbClr val="57575A"/>
                </a:solidFill>
                <a:latin typeface="Lucida Sans Unicode"/>
                <a:cs typeface="Lucida Sans Unicode"/>
              </a:rPr>
              <a:t> </a:t>
            </a:r>
            <a:r>
              <a:rPr lang="en-US" sz="2400" spc="-145" dirty="0">
                <a:solidFill>
                  <a:srgbClr val="57575A"/>
                </a:solidFill>
                <a:latin typeface="Lucida Sans Unicode"/>
                <a:cs typeface="Lucida Sans Unicode"/>
              </a:rPr>
              <a:t>prevent</a:t>
            </a:r>
            <a:r>
              <a:rPr lang="en-US" sz="2400" spc="-204" dirty="0">
                <a:solidFill>
                  <a:srgbClr val="57575A"/>
                </a:solidFill>
                <a:latin typeface="Lucida Sans Unicode"/>
                <a:cs typeface="Lucida Sans Unicode"/>
              </a:rPr>
              <a:t> </a:t>
            </a:r>
            <a:r>
              <a:rPr lang="en-US" sz="2400" spc="-100" dirty="0">
                <a:solidFill>
                  <a:srgbClr val="57575A"/>
                </a:solidFill>
                <a:latin typeface="Lucida Sans Unicode"/>
                <a:cs typeface="Lucida Sans Unicode"/>
              </a:rPr>
              <a:t>assets</a:t>
            </a:r>
            <a:r>
              <a:rPr lang="en-US" sz="2400" spc="-195" dirty="0">
                <a:solidFill>
                  <a:srgbClr val="57575A"/>
                </a:solidFill>
                <a:latin typeface="Lucida Sans Unicode"/>
                <a:cs typeface="Lucida Sans Unicode"/>
              </a:rPr>
              <a:t> </a:t>
            </a:r>
            <a:r>
              <a:rPr lang="en-US" sz="2400" spc="-225" dirty="0">
                <a:solidFill>
                  <a:srgbClr val="57575A"/>
                </a:solidFill>
                <a:latin typeface="Lucida Sans Unicode"/>
                <a:cs typeface="Lucida Sans Unicode"/>
              </a:rPr>
              <a:t>from</a:t>
            </a:r>
            <a:r>
              <a:rPr lang="en-US" sz="2400" spc="-185" dirty="0">
                <a:solidFill>
                  <a:srgbClr val="57575A"/>
                </a:solidFill>
                <a:latin typeface="Lucida Sans Unicode"/>
                <a:cs typeface="Lucida Sans Unicode"/>
              </a:rPr>
              <a:t> </a:t>
            </a:r>
            <a:r>
              <a:rPr lang="en-US" sz="2400" spc="-150" dirty="0">
                <a:solidFill>
                  <a:srgbClr val="57575A"/>
                </a:solidFill>
                <a:latin typeface="Lucida Sans Unicode"/>
                <a:cs typeface="Lucida Sans Unicode"/>
              </a:rPr>
              <a:t>being</a:t>
            </a:r>
            <a:r>
              <a:rPr lang="en-US" sz="2400" spc="-140" dirty="0">
                <a:solidFill>
                  <a:srgbClr val="57575A"/>
                </a:solidFill>
                <a:latin typeface="Lucida Sans Unicode"/>
                <a:cs typeface="Lucida Sans Unicode"/>
              </a:rPr>
              <a:t> </a:t>
            </a:r>
            <a:r>
              <a:rPr lang="en-US" sz="2400" spc="-165" dirty="0">
                <a:solidFill>
                  <a:srgbClr val="57575A"/>
                </a:solidFill>
                <a:latin typeface="Lucida Sans Unicode"/>
                <a:cs typeface="Lucida Sans Unicode"/>
              </a:rPr>
              <a:t>damaged </a:t>
            </a:r>
            <a:r>
              <a:rPr lang="en-US" sz="2400" spc="-155" dirty="0">
                <a:solidFill>
                  <a:srgbClr val="57575A"/>
                </a:solidFill>
                <a:latin typeface="Lucida Sans Unicode"/>
                <a:cs typeface="Lucida Sans Unicode"/>
              </a:rPr>
              <a:t>(compromised,</a:t>
            </a:r>
            <a:r>
              <a:rPr lang="en-US" sz="2400" spc="-170" dirty="0">
                <a:solidFill>
                  <a:srgbClr val="57575A"/>
                </a:solidFill>
                <a:latin typeface="Lucida Sans Unicode"/>
                <a:cs typeface="Lucida Sans Unicode"/>
              </a:rPr>
              <a:t> </a:t>
            </a:r>
            <a:r>
              <a:rPr lang="en-US" sz="2400" spc="-135" dirty="0">
                <a:solidFill>
                  <a:srgbClr val="57575A"/>
                </a:solidFill>
                <a:latin typeface="Lucida Sans Unicode"/>
                <a:cs typeface="Lucida Sans Unicode"/>
              </a:rPr>
              <a:t>modified,</a:t>
            </a:r>
            <a:r>
              <a:rPr lang="en-US" sz="2400" spc="-150" dirty="0">
                <a:solidFill>
                  <a:srgbClr val="57575A"/>
                </a:solidFill>
                <a:latin typeface="Lucida Sans Unicode"/>
                <a:cs typeface="Lucida Sans Unicode"/>
              </a:rPr>
              <a:t> </a:t>
            </a:r>
            <a:r>
              <a:rPr lang="en-US" sz="2400" spc="-20" dirty="0">
                <a:solidFill>
                  <a:srgbClr val="57575A"/>
                </a:solidFill>
                <a:latin typeface="Lucida Sans Unicode"/>
                <a:cs typeface="Lucida Sans Unicode"/>
              </a:rPr>
              <a:t>...)</a:t>
            </a:r>
            <a:endParaRPr lang="en-US" sz="2400" dirty="0">
              <a:latin typeface="Lucida Sans Unicode"/>
              <a:cs typeface="Lucida Sans Unicod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268</TotalTime>
  <Words>1620</Words>
  <Application>Microsoft Macintosh PowerPoint</Application>
  <PresentationFormat>Custom</PresentationFormat>
  <Paragraphs>337</Paragraphs>
  <Slides>49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Lucida Sans Unicode</vt:lpstr>
      <vt:lpstr>Trebuchet MS</vt:lpstr>
      <vt:lpstr>Wingdings</vt:lpstr>
      <vt:lpstr>Office Theme</vt:lpstr>
      <vt:lpstr>Security – Session 1: Introduction</vt:lpstr>
      <vt:lpstr>PowerPoint Presentation</vt:lpstr>
      <vt:lpstr>World’s biggest data breaches and hacks</vt:lpstr>
      <vt:lpstr>Relevance IT Sicherheit</vt:lpstr>
      <vt:lpstr>PowerPoint Presentation</vt:lpstr>
      <vt:lpstr>IT Security</vt:lpstr>
      <vt:lpstr>Setting the Scene</vt:lpstr>
      <vt:lpstr>Setting the Scence</vt:lpstr>
      <vt:lpstr>Risk Mitigation Strategies</vt:lpstr>
      <vt:lpstr>Delineation to other related areas</vt:lpstr>
      <vt:lpstr>IT Security Protection Goals</vt:lpstr>
      <vt:lpstr>IT Security Protection Goals</vt:lpstr>
      <vt:lpstr>IT Security Protection Goals</vt:lpstr>
      <vt:lpstr>PowerPoint Presentation</vt:lpstr>
      <vt:lpstr>Security Threats</vt:lpstr>
      <vt:lpstr>Security Threats</vt:lpstr>
      <vt:lpstr>Security Threats</vt:lpstr>
      <vt:lpstr>Security Threats</vt:lpstr>
      <vt:lpstr>Security Threats</vt:lpstr>
      <vt:lpstr>Security Threats</vt:lpstr>
      <vt:lpstr>PowerPoint Presentation</vt:lpstr>
      <vt:lpstr>Security Threats</vt:lpstr>
      <vt:lpstr>Security Threats</vt:lpstr>
      <vt:lpstr>Security Threats</vt:lpstr>
      <vt:lpstr>Security Threats</vt:lpstr>
      <vt:lpstr>Security Threats</vt:lpstr>
      <vt:lpstr>PowerPoint Presentation</vt:lpstr>
      <vt:lpstr>PowerPoint Presentation</vt:lpstr>
      <vt:lpstr>Security Threats</vt:lpstr>
      <vt:lpstr>Security Threats</vt:lpstr>
      <vt:lpstr>Security Threats</vt:lpstr>
      <vt:lpstr>Security Threats</vt:lpstr>
      <vt:lpstr>Security Threats</vt:lpstr>
      <vt:lpstr>Security Threats</vt:lpstr>
      <vt:lpstr>Security Threats</vt:lpstr>
      <vt:lpstr>Challenges of IT Security</vt:lpstr>
      <vt:lpstr>XSS </vt:lpstr>
      <vt:lpstr>Server-Side Request Forgery (SSRF)</vt:lpstr>
      <vt:lpstr>Security Threats</vt:lpstr>
      <vt:lpstr>Challenges of IT Security</vt:lpstr>
      <vt:lpstr>Some Challenges</vt:lpstr>
      <vt:lpstr>Particular Challenges for Network Security</vt:lpstr>
      <vt:lpstr>Particular Challenges for Embedded Security</vt:lpstr>
      <vt:lpstr>Some general remarks on security</vt:lpstr>
      <vt:lpstr>Basic terms</vt:lpstr>
      <vt:lpstr>Threats</vt:lpstr>
      <vt:lpstr>Vulnerability</vt:lpstr>
      <vt:lpstr>Risk</vt:lpstr>
      <vt:lpstr>Security Risk Ontology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dc:title>
  <dc:creator>Thomas Hupperich</dc:creator>
  <cp:lastModifiedBy>Schlesinger, Sebastian</cp:lastModifiedBy>
  <cp:revision>1</cp:revision>
  <dcterms:created xsi:type="dcterms:W3CDTF">2023-01-30T17:03:51Z</dcterms:created>
  <dcterms:modified xsi:type="dcterms:W3CDTF">2023-10-31T13:04:02Z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2023-01-30T00:00:00Z</vt:filetime>
  </property>
  <property fmtid="{D5CDD505-2E9C-101B-9397-08002B2CF9AE}" pid="3" name="Creator">
    <vt:lpwstr>Adobe Acrobat Pro (64-bit) 22.3.20314</vt:lpwstr>
  </property>
  <property fmtid="{D5CDD505-2E9C-101B-9397-08002B2CF9AE}" pid="4" name="LastSaved">
    <vt:filetime>2023-01-30T00:00:00Z</vt:filetime>
  </property>
  <property fmtid="{D5CDD505-2E9C-101B-9397-08002B2CF9AE}" pid="5" name="Producer">
    <vt:lpwstr>Adobe Acrobat Pro (64-bit) 22.3.20314</vt:lpwstr>
  </property>
</Properties>
</file>